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1" r:id="rId3"/>
    <p:sldId id="257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65" r:id="rId14"/>
    <p:sldId id="267" r:id="rId15"/>
    <p:sldId id="269" r:id="rId16"/>
    <p:sldId id="273" r:id="rId17"/>
    <p:sldId id="266" r:id="rId18"/>
    <p:sldId id="276" r:id="rId19"/>
    <p:sldId id="277" r:id="rId20"/>
    <p:sldId id="268" r:id="rId21"/>
    <p:sldId id="274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828" y="5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6F0F5-F0D8-4015-BC20-FF3DDE0D943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B05C5BF-571F-471E-A8A6-436D81611859}">
      <dgm:prSet/>
      <dgm:spPr/>
      <dgm:t>
        <a:bodyPr/>
        <a:lstStyle/>
        <a:p>
          <a:r>
            <a:rPr lang="en-GB" dirty="0"/>
            <a:t>New roles - New clients</a:t>
          </a:r>
          <a:endParaRPr lang="en-US" dirty="0"/>
        </a:p>
      </dgm:t>
    </dgm:pt>
    <dgm:pt modelId="{60109BBC-3C09-4C99-BFB3-2D92DF4E5DE2}" type="parTrans" cxnId="{3CC2ECD7-94BD-4BC6-847E-4552AE8E594A}">
      <dgm:prSet/>
      <dgm:spPr/>
      <dgm:t>
        <a:bodyPr/>
        <a:lstStyle/>
        <a:p>
          <a:endParaRPr lang="en-US"/>
        </a:p>
      </dgm:t>
    </dgm:pt>
    <dgm:pt modelId="{58CDE958-4966-45BA-875B-F23B585E3FCA}" type="sibTrans" cxnId="{3CC2ECD7-94BD-4BC6-847E-4552AE8E594A}">
      <dgm:prSet/>
      <dgm:spPr/>
      <dgm:t>
        <a:bodyPr/>
        <a:lstStyle/>
        <a:p>
          <a:endParaRPr lang="en-US"/>
        </a:p>
      </dgm:t>
    </dgm:pt>
    <dgm:pt modelId="{AC1DA41F-E1D0-4737-B89F-CCE02C7B7205}">
      <dgm:prSet/>
      <dgm:spPr/>
      <dgm:t>
        <a:bodyPr/>
        <a:lstStyle/>
        <a:p>
          <a:r>
            <a:rPr lang="en-GB"/>
            <a:t>Old clients – new roles</a:t>
          </a:r>
          <a:endParaRPr lang="en-US"/>
        </a:p>
      </dgm:t>
    </dgm:pt>
    <dgm:pt modelId="{C7C1852D-205D-4AF6-8D89-446A77BC610E}" type="parTrans" cxnId="{5A2159B3-EA5D-4099-91A0-E818069F336C}">
      <dgm:prSet/>
      <dgm:spPr/>
      <dgm:t>
        <a:bodyPr/>
        <a:lstStyle/>
        <a:p>
          <a:endParaRPr lang="en-US"/>
        </a:p>
      </dgm:t>
    </dgm:pt>
    <dgm:pt modelId="{B7876F76-D76F-46B4-8834-7CA54C9D4D9C}" type="sibTrans" cxnId="{5A2159B3-EA5D-4099-91A0-E818069F336C}">
      <dgm:prSet/>
      <dgm:spPr/>
      <dgm:t>
        <a:bodyPr/>
        <a:lstStyle/>
        <a:p>
          <a:endParaRPr lang="en-US"/>
        </a:p>
      </dgm:t>
    </dgm:pt>
    <dgm:pt modelId="{683F8455-8BF6-4B76-AF20-D669B6E29877}">
      <dgm:prSet/>
      <dgm:spPr/>
      <dgm:t>
        <a:bodyPr/>
        <a:lstStyle/>
        <a:p>
          <a:r>
            <a:rPr lang="en-GB"/>
            <a:t>Lapsed clients – new roles</a:t>
          </a:r>
          <a:endParaRPr lang="en-US"/>
        </a:p>
      </dgm:t>
    </dgm:pt>
    <dgm:pt modelId="{037AEDD0-93AE-4094-BA48-DE8E4F27E08B}" type="parTrans" cxnId="{4D05DA1E-0CDF-4A52-B7E5-0ED879FB21BB}">
      <dgm:prSet/>
      <dgm:spPr/>
      <dgm:t>
        <a:bodyPr/>
        <a:lstStyle/>
        <a:p>
          <a:endParaRPr lang="en-US"/>
        </a:p>
      </dgm:t>
    </dgm:pt>
    <dgm:pt modelId="{D6C08560-6FEA-4650-B292-5DE42B93F51D}" type="sibTrans" cxnId="{4D05DA1E-0CDF-4A52-B7E5-0ED879FB21BB}">
      <dgm:prSet/>
      <dgm:spPr/>
      <dgm:t>
        <a:bodyPr/>
        <a:lstStyle/>
        <a:p>
          <a:endParaRPr lang="en-US"/>
        </a:p>
      </dgm:t>
    </dgm:pt>
    <dgm:pt modelId="{F6CED643-1895-46EA-8076-57BA2414E3D6}">
      <dgm:prSet/>
      <dgm:spPr/>
      <dgm:t>
        <a:bodyPr/>
        <a:lstStyle/>
        <a:p>
          <a:r>
            <a:rPr lang="en-GB"/>
            <a:t>Target clients – new roles</a:t>
          </a:r>
          <a:endParaRPr lang="en-US"/>
        </a:p>
      </dgm:t>
    </dgm:pt>
    <dgm:pt modelId="{3C22CC8D-3D2F-4B71-A79A-EA07DDFD0770}" type="parTrans" cxnId="{1FE0758A-89C0-4F7B-A3E7-67CD6B0F6974}">
      <dgm:prSet/>
      <dgm:spPr/>
      <dgm:t>
        <a:bodyPr/>
        <a:lstStyle/>
        <a:p>
          <a:endParaRPr lang="en-US"/>
        </a:p>
      </dgm:t>
    </dgm:pt>
    <dgm:pt modelId="{9177C51E-A8CA-411E-B430-7F2E4737A6DC}" type="sibTrans" cxnId="{1FE0758A-89C0-4F7B-A3E7-67CD6B0F6974}">
      <dgm:prSet/>
      <dgm:spPr/>
      <dgm:t>
        <a:bodyPr/>
        <a:lstStyle/>
        <a:p>
          <a:endParaRPr lang="en-US"/>
        </a:p>
      </dgm:t>
    </dgm:pt>
    <dgm:pt modelId="{09B038B2-021A-4DEB-A67E-EB0DB0E0619C}">
      <dgm:prSet/>
      <dgm:spPr/>
      <dgm:t>
        <a:bodyPr/>
        <a:lstStyle/>
        <a:p>
          <a:r>
            <a:rPr lang="en-GB"/>
            <a:t>Adverts</a:t>
          </a:r>
          <a:endParaRPr lang="en-US"/>
        </a:p>
      </dgm:t>
    </dgm:pt>
    <dgm:pt modelId="{549C4FEA-9619-4C48-BC1C-C66E792FAA65}" type="parTrans" cxnId="{66C259B1-0919-4CBF-8D0D-55E38466E607}">
      <dgm:prSet/>
      <dgm:spPr/>
      <dgm:t>
        <a:bodyPr/>
        <a:lstStyle/>
        <a:p>
          <a:endParaRPr lang="en-US"/>
        </a:p>
      </dgm:t>
    </dgm:pt>
    <dgm:pt modelId="{A28AAF0D-D6CD-47AF-81FC-6B95BB702716}" type="sibTrans" cxnId="{66C259B1-0919-4CBF-8D0D-55E38466E607}">
      <dgm:prSet/>
      <dgm:spPr/>
      <dgm:t>
        <a:bodyPr/>
        <a:lstStyle/>
        <a:p>
          <a:endParaRPr lang="en-US"/>
        </a:p>
      </dgm:t>
    </dgm:pt>
    <dgm:pt modelId="{F6865C2B-FE80-4DF0-BD7E-3583A69BE8FC}" type="pres">
      <dgm:prSet presAssocID="{6586F0F5-F0D8-4015-BC20-FF3DDE0D943D}" presName="linear" presStyleCnt="0">
        <dgm:presLayoutVars>
          <dgm:animLvl val="lvl"/>
          <dgm:resizeHandles val="exact"/>
        </dgm:presLayoutVars>
      </dgm:prSet>
      <dgm:spPr/>
    </dgm:pt>
    <dgm:pt modelId="{BFD94757-7793-4BAC-9F64-841BCB7C2BF2}" type="pres">
      <dgm:prSet presAssocID="{3B05C5BF-571F-471E-A8A6-436D8161185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58AE5F8-A5A8-4135-A6AE-1A7391E49A6C}" type="pres">
      <dgm:prSet presAssocID="{58CDE958-4966-45BA-875B-F23B585E3FCA}" presName="spacer" presStyleCnt="0"/>
      <dgm:spPr/>
    </dgm:pt>
    <dgm:pt modelId="{618456A7-1046-46C0-9EA7-486E4FD6597C}" type="pres">
      <dgm:prSet presAssocID="{AC1DA41F-E1D0-4737-B89F-CCE02C7B720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9DFC471-CA6E-401A-BCD1-A7436F343C59}" type="pres">
      <dgm:prSet presAssocID="{B7876F76-D76F-46B4-8834-7CA54C9D4D9C}" presName="spacer" presStyleCnt="0"/>
      <dgm:spPr/>
    </dgm:pt>
    <dgm:pt modelId="{869DF725-C4D2-4E58-B454-499FEDFF5ACD}" type="pres">
      <dgm:prSet presAssocID="{683F8455-8BF6-4B76-AF20-D669B6E2987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6513627-3B8D-4B06-98B1-659E43E8EBF0}" type="pres">
      <dgm:prSet presAssocID="{D6C08560-6FEA-4650-B292-5DE42B93F51D}" presName="spacer" presStyleCnt="0"/>
      <dgm:spPr/>
    </dgm:pt>
    <dgm:pt modelId="{E2289A76-94F4-4BB2-BF19-32B85613DAAF}" type="pres">
      <dgm:prSet presAssocID="{F6CED643-1895-46EA-8076-57BA2414E3D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77826BE-FF13-431D-B45F-3A4DA9D65FAA}" type="pres">
      <dgm:prSet presAssocID="{9177C51E-A8CA-411E-B430-7F2E4737A6DC}" presName="spacer" presStyleCnt="0"/>
      <dgm:spPr/>
    </dgm:pt>
    <dgm:pt modelId="{ACF7BA02-D31A-4069-893D-E5F17746A8C2}" type="pres">
      <dgm:prSet presAssocID="{09B038B2-021A-4DEB-A67E-EB0DB0E0619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D05DA1E-0CDF-4A52-B7E5-0ED879FB21BB}" srcId="{6586F0F5-F0D8-4015-BC20-FF3DDE0D943D}" destId="{683F8455-8BF6-4B76-AF20-D669B6E29877}" srcOrd="2" destOrd="0" parTransId="{037AEDD0-93AE-4094-BA48-DE8E4F27E08B}" sibTransId="{D6C08560-6FEA-4650-B292-5DE42B93F51D}"/>
    <dgm:cxn modelId="{7A99A629-8A97-415B-91D0-860207FF801B}" type="presOf" srcId="{683F8455-8BF6-4B76-AF20-D669B6E29877}" destId="{869DF725-C4D2-4E58-B454-499FEDFF5ACD}" srcOrd="0" destOrd="0" presId="urn:microsoft.com/office/officeart/2005/8/layout/vList2"/>
    <dgm:cxn modelId="{A3A2CF5D-3703-4CBD-83CA-D335E307B5F9}" type="presOf" srcId="{AC1DA41F-E1D0-4737-B89F-CCE02C7B7205}" destId="{618456A7-1046-46C0-9EA7-486E4FD6597C}" srcOrd="0" destOrd="0" presId="urn:microsoft.com/office/officeart/2005/8/layout/vList2"/>
    <dgm:cxn modelId="{CFD87E64-1A51-468C-974D-DFB66063E811}" type="presOf" srcId="{6586F0F5-F0D8-4015-BC20-FF3DDE0D943D}" destId="{F6865C2B-FE80-4DF0-BD7E-3583A69BE8FC}" srcOrd="0" destOrd="0" presId="urn:microsoft.com/office/officeart/2005/8/layout/vList2"/>
    <dgm:cxn modelId="{5E0D036F-19DF-4EC5-A563-BE2029379A45}" type="presOf" srcId="{09B038B2-021A-4DEB-A67E-EB0DB0E0619C}" destId="{ACF7BA02-D31A-4069-893D-E5F17746A8C2}" srcOrd="0" destOrd="0" presId="urn:microsoft.com/office/officeart/2005/8/layout/vList2"/>
    <dgm:cxn modelId="{C0DBFB54-E10B-4442-A149-03CBE80665D6}" type="presOf" srcId="{F6CED643-1895-46EA-8076-57BA2414E3D6}" destId="{E2289A76-94F4-4BB2-BF19-32B85613DAAF}" srcOrd="0" destOrd="0" presId="urn:microsoft.com/office/officeart/2005/8/layout/vList2"/>
    <dgm:cxn modelId="{30881B56-4E7E-47B7-89D1-2939FA9B494D}" type="presOf" srcId="{3B05C5BF-571F-471E-A8A6-436D81611859}" destId="{BFD94757-7793-4BAC-9F64-841BCB7C2BF2}" srcOrd="0" destOrd="0" presId="urn:microsoft.com/office/officeart/2005/8/layout/vList2"/>
    <dgm:cxn modelId="{1FE0758A-89C0-4F7B-A3E7-67CD6B0F6974}" srcId="{6586F0F5-F0D8-4015-BC20-FF3DDE0D943D}" destId="{F6CED643-1895-46EA-8076-57BA2414E3D6}" srcOrd="3" destOrd="0" parTransId="{3C22CC8D-3D2F-4B71-A79A-EA07DDFD0770}" sibTransId="{9177C51E-A8CA-411E-B430-7F2E4737A6DC}"/>
    <dgm:cxn modelId="{66C259B1-0919-4CBF-8D0D-55E38466E607}" srcId="{6586F0F5-F0D8-4015-BC20-FF3DDE0D943D}" destId="{09B038B2-021A-4DEB-A67E-EB0DB0E0619C}" srcOrd="4" destOrd="0" parTransId="{549C4FEA-9619-4C48-BC1C-C66E792FAA65}" sibTransId="{A28AAF0D-D6CD-47AF-81FC-6B95BB702716}"/>
    <dgm:cxn modelId="{5A2159B3-EA5D-4099-91A0-E818069F336C}" srcId="{6586F0F5-F0D8-4015-BC20-FF3DDE0D943D}" destId="{AC1DA41F-E1D0-4737-B89F-CCE02C7B7205}" srcOrd="1" destOrd="0" parTransId="{C7C1852D-205D-4AF6-8D89-446A77BC610E}" sibTransId="{B7876F76-D76F-46B4-8834-7CA54C9D4D9C}"/>
    <dgm:cxn modelId="{3CC2ECD7-94BD-4BC6-847E-4552AE8E594A}" srcId="{6586F0F5-F0D8-4015-BC20-FF3DDE0D943D}" destId="{3B05C5BF-571F-471E-A8A6-436D81611859}" srcOrd="0" destOrd="0" parTransId="{60109BBC-3C09-4C99-BFB3-2D92DF4E5DE2}" sibTransId="{58CDE958-4966-45BA-875B-F23B585E3FCA}"/>
    <dgm:cxn modelId="{9383B36B-C84A-44B9-8F4E-363120EF16AC}" type="presParOf" srcId="{F6865C2B-FE80-4DF0-BD7E-3583A69BE8FC}" destId="{BFD94757-7793-4BAC-9F64-841BCB7C2BF2}" srcOrd="0" destOrd="0" presId="urn:microsoft.com/office/officeart/2005/8/layout/vList2"/>
    <dgm:cxn modelId="{2872EA60-33CD-4B0A-9869-4B4BF96A630B}" type="presParOf" srcId="{F6865C2B-FE80-4DF0-BD7E-3583A69BE8FC}" destId="{858AE5F8-A5A8-4135-A6AE-1A7391E49A6C}" srcOrd="1" destOrd="0" presId="urn:microsoft.com/office/officeart/2005/8/layout/vList2"/>
    <dgm:cxn modelId="{522B560B-8933-42FD-8347-BA3E12230B2C}" type="presParOf" srcId="{F6865C2B-FE80-4DF0-BD7E-3583A69BE8FC}" destId="{618456A7-1046-46C0-9EA7-486E4FD6597C}" srcOrd="2" destOrd="0" presId="urn:microsoft.com/office/officeart/2005/8/layout/vList2"/>
    <dgm:cxn modelId="{018BCE32-D6BA-4A80-A704-16B4CC6DF6CF}" type="presParOf" srcId="{F6865C2B-FE80-4DF0-BD7E-3583A69BE8FC}" destId="{E9DFC471-CA6E-401A-BCD1-A7436F343C59}" srcOrd="3" destOrd="0" presId="urn:microsoft.com/office/officeart/2005/8/layout/vList2"/>
    <dgm:cxn modelId="{33D7B7EF-44F1-4567-9A6F-C626182BDB09}" type="presParOf" srcId="{F6865C2B-FE80-4DF0-BD7E-3583A69BE8FC}" destId="{869DF725-C4D2-4E58-B454-499FEDFF5ACD}" srcOrd="4" destOrd="0" presId="urn:microsoft.com/office/officeart/2005/8/layout/vList2"/>
    <dgm:cxn modelId="{1EBD925D-2DB7-4C92-AF45-7E142845C685}" type="presParOf" srcId="{F6865C2B-FE80-4DF0-BD7E-3583A69BE8FC}" destId="{76513627-3B8D-4B06-98B1-659E43E8EBF0}" srcOrd="5" destOrd="0" presId="urn:microsoft.com/office/officeart/2005/8/layout/vList2"/>
    <dgm:cxn modelId="{CD284D3A-B67A-4B81-8457-4B7468393EB9}" type="presParOf" srcId="{F6865C2B-FE80-4DF0-BD7E-3583A69BE8FC}" destId="{E2289A76-94F4-4BB2-BF19-32B85613DAAF}" srcOrd="6" destOrd="0" presId="urn:microsoft.com/office/officeart/2005/8/layout/vList2"/>
    <dgm:cxn modelId="{8DCB2E22-5C71-4F0C-A137-0BC218A37954}" type="presParOf" srcId="{F6865C2B-FE80-4DF0-BD7E-3583A69BE8FC}" destId="{D77826BE-FF13-431D-B45F-3A4DA9D65FAA}" srcOrd="7" destOrd="0" presId="urn:microsoft.com/office/officeart/2005/8/layout/vList2"/>
    <dgm:cxn modelId="{F5984AE6-B107-41EE-95EC-13DD3742480B}" type="presParOf" srcId="{F6865C2B-FE80-4DF0-BD7E-3583A69BE8FC}" destId="{ACF7BA02-D31A-4069-893D-E5F17746A8C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90D215-D822-4EE9-97D8-3415B59F32A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D3420863-CF2A-40F7-8552-99AF552AE022}">
      <dgm:prSet/>
      <dgm:spPr/>
      <dgm:t>
        <a:bodyPr/>
        <a:lstStyle/>
        <a:p>
          <a:r>
            <a:rPr lang="en-GB"/>
            <a:t>We get involved in placing jobs</a:t>
          </a:r>
          <a:endParaRPr lang="en-US"/>
        </a:p>
      </dgm:t>
    </dgm:pt>
    <dgm:pt modelId="{10DA13F2-636E-455C-8BFD-46D26C76B193}" type="parTrans" cxnId="{6607ACF8-0244-447D-9E7A-7FC3F23512F5}">
      <dgm:prSet/>
      <dgm:spPr/>
      <dgm:t>
        <a:bodyPr/>
        <a:lstStyle/>
        <a:p>
          <a:endParaRPr lang="en-US"/>
        </a:p>
      </dgm:t>
    </dgm:pt>
    <dgm:pt modelId="{3C00A07F-1FD6-4204-BC82-37DA2676F05E}" type="sibTrans" cxnId="{6607ACF8-0244-447D-9E7A-7FC3F23512F5}">
      <dgm:prSet/>
      <dgm:spPr/>
      <dgm:t>
        <a:bodyPr/>
        <a:lstStyle/>
        <a:p>
          <a:endParaRPr lang="en-US"/>
        </a:p>
      </dgm:t>
    </dgm:pt>
    <dgm:pt modelId="{0ED1E472-A485-4BD5-B30A-F2459F26A3D6}">
      <dgm:prSet/>
      <dgm:spPr/>
      <dgm:t>
        <a:bodyPr/>
        <a:lstStyle/>
        <a:p>
          <a:r>
            <a:rPr lang="en-GB"/>
            <a:t>We don’t do BD</a:t>
          </a:r>
          <a:endParaRPr lang="en-US"/>
        </a:p>
      </dgm:t>
    </dgm:pt>
    <dgm:pt modelId="{03A237DA-C9AC-40C5-8DBD-5E8DAD5ED171}" type="parTrans" cxnId="{F99D02CB-6BD7-43CD-AC84-D461A2F90D68}">
      <dgm:prSet/>
      <dgm:spPr/>
      <dgm:t>
        <a:bodyPr/>
        <a:lstStyle/>
        <a:p>
          <a:endParaRPr lang="en-US"/>
        </a:p>
      </dgm:t>
    </dgm:pt>
    <dgm:pt modelId="{CC2A50B6-5B6F-4CB2-9A07-94A1516E9FD0}" type="sibTrans" cxnId="{F99D02CB-6BD7-43CD-AC84-D461A2F90D68}">
      <dgm:prSet/>
      <dgm:spPr/>
      <dgm:t>
        <a:bodyPr/>
        <a:lstStyle/>
        <a:p>
          <a:endParaRPr lang="en-US"/>
        </a:p>
      </dgm:t>
    </dgm:pt>
    <dgm:pt modelId="{3431402E-174F-4994-97EC-E752AB006F24}">
      <dgm:prSet/>
      <dgm:spPr/>
      <dgm:t>
        <a:bodyPr/>
        <a:lstStyle/>
        <a:p>
          <a:r>
            <a:rPr lang="en-GB"/>
            <a:t>We forget our strategy</a:t>
          </a:r>
          <a:endParaRPr lang="en-US"/>
        </a:p>
      </dgm:t>
    </dgm:pt>
    <dgm:pt modelId="{B53395B0-A2EA-4986-AE8D-0C074B7307E5}" type="parTrans" cxnId="{0B38FD38-4385-48B4-8DC0-525D68064409}">
      <dgm:prSet/>
      <dgm:spPr/>
      <dgm:t>
        <a:bodyPr/>
        <a:lstStyle/>
        <a:p>
          <a:endParaRPr lang="en-US"/>
        </a:p>
      </dgm:t>
    </dgm:pt>
    <dgm:pt modelId="{88B39B8E-180C-45F6-A798-029B19D531BF}" type="sibTrans" cxnId="{0B38FD38-4385-48B4-8DC0-525D68064409}">
      <dgm:prSet/>
      <dgm:spPr/>
      <dgm:t>
        <a:bodyPr/>
        <a:lstStyle/>
        <a:p>
          <a:endParaRPr lang="en-US"/>
        </a:p>
      </dgm:t>
    </dgm:pt>
    <dgm:pt modelId="{B050BDF0-8C70-4B71-83D6-60B0CA7AE130}">
      <dgm:prSet/>
      <dgm:spPr/>
      <dgm:t>
        <a:bodyPr/>
        <a:lstStyle/>
        <a:p>
          <a:r>
            <a:rPr lang="en-GB"/>
            <a:t>We try and start from scratch each time</a:t>
          </a:r>
          <a:endParaRPr lang="en-US"/>
        </a:p>
      </dgm:t>
    </dgm:pt>
    <dgm:pt modelId="{6723B2A6-07F8-4AF7-ABEF-6C1A9F0A79CA}" type="parTrans" cxnId="{66566969-60BB-423C-8C31-9AEBD58F51FC}">
      <dgm:prSet/>
      <dgm:spPr/>
      <dgm:t>
        <a:bodyPr/>
        <a:lstStyle/>
        <a:p>
          <a:endParaRPr lang="en-US"/>
        </a:p>
      </dgm:t>
    </dgm:pt>
    <dgm:pt modelId="{553777F6-7FA5-49FE-88E8-68A1A9E21846}" type="sibTrans" cxnId="{66566969-60BB-423C-8C31-9AEBD58F51FC}">
      <dgm:prSet/>
      <dgm:spPr/>
      <dgm:t>
        <a:bodyPr/>
        <a:lstStyle/>
        <a:p>
          <a:endParaRPr lang="en-US"/>
        </a:p>
      </dgm:t>
    </dgm:pt>
    <dgm:pt modelId="{163160FE-D733-4FB2-A94E-F451B39927BE}">
      <dgm:prSet/>
      <dgm:spPr/>
      <dgm:t>
        <a:bodyPr/>
        <a:lstStyle/>
        <a:p>
          <a:r>
            <a:rPr lang="en-GB"/>
            <a:t>We forget our network</a:t>
          </a:r>
          <a:endParaRPr lang="en-US"/>
        </a:p>
      </dgm:t>
    </dgm:pt>
    <dgm:pt modelId="{448344B4-C8A4-463C-AEA4-BA9154AFB330}" type="parTrans" cxnId="{D95740CE-6E46-472C-8718-031EE6A05FAC}">
      <dgm:prSet/>
      <dgm:spPr/>
      <dgm:t>
        <a:bodyPr/>
        <a:lstStyle/>
        <a:p>
          <a:endParaRPr lang="en-US"/>
        </a:p>
      </dgm:t>
    </dgm:pt>
    <dgm:pt modelId="{0B511BA1-1DD1-4D08-A17E-6B09C1521E1A}" type="sibTrans" cxnId="{D95740CE-6E46-472C-8718-031EE6A05FAC}">
      <dgm:prSet/>
      <dgm:spPr/>
      <dgm:t>
        <a:bodyPr/>
        <a:lstStyle/>
        <a:p>
          <a:endParaRPr lang="en-US"/>
        </a:p>
      </dgm:t>
    </dgm:pt>
    <dgm:pt modelId="{86D0537D-BA2B-4536-A826-E3275486DC2D}">
      <dgm:prSet/>
      <dgm:spPr/>
      <dgm:t>
        <a:bodyPr/>
        <a:lstStyle/>
        <a:p>
          <a:r>
            <a:rPr lang="en-GB"/>
            <a:t>We forget WHAT and WHO we know!</a:t>
          </a:r>
          <a:endParaRPr lang="en-US"/>
        </a:p>
      </dgm:t>
    </dgm:pt>
    <dgm:pt modelId="{F7FF3DFE-BE14-4880-B53F-2D2C1E632386}" type="parTrans" cxnId="{84B9DF2D-D06A-47AE-B122-D526BC4F955C}">
      <dgm:prSet/>
      <dgm:spPr/>
      <dgm:t>
        <a:bodyPr/>
        <a:lstStyle/>
        <a:p>
          <a:endParaRPr lang="en-US"/>
        </a:p>
      </dgm:t>
    </dgm:pt>
    <dgm:pt modelId="{8595A8BA-E4A3-446B-9FE9-8910F6061A2E}" type="sibTrans" cxnId="{84B9DF2D-D06A-47AE-B122-D526BC4F955C}">
      <dgm:prSet/>
      <dgm:spPr/>
      <dgm:t>
        <a:bodyPr/>
        <a:lstStyle/>
        <a:p>
          <a:endParaRPr lang="en-US"/>
        </a:p>
      </dgm:t>
    </dgm:pt>
    <dgm:pt modelId="{DD25EC79-D362-4AC5-AFBF-FB90D835CCB9}" type="pres">
      <dgm:prSet presAssocID="{B890D215-D822-4EE9-97D8-3415B59F32A8}" presName="Name0" presStyleCnt="0">
        <dgm:presLayoutVars>
          <dgm:dir/>
          <dgm:resizeHandles val="exact"/>
        </dgm:presLayoutVars>
      </dgm:prSet>
      <dgm:spPr/>
    </dgm:pt>
    <dgm:pt modelId="{188FA243-50FA-433A-9ED0-B684FEBED60F}" type="pres">
      <dgm:prSet presAssocID="{D3420863-CF2A-40F7-8552-99AF552AE022}" presName="node" presStyleLbl="node1" presStyleIdx="0" presStyleCnt="6">
        <dgm:presLayoutVars>
          <dgm:bulletEnabled val="1"/>
        </dgm:presLayoutVars>
      </dgm:prSet>
      <dgm:spPr/>
    </dgm:pt>
    <dgm:pt modelId="{F35D9080-1BBE-4EED-B272-9AEA951949ED}" type="pres">
      <dgm:prSet presAssocID="{3C00A07F-1FD6-4204-BC82-37DA2676F05E}" presName="sibTrans" presStyleLbl="sibTrans1D1" presStyleIdx="0" presStyleCnt="5"/>
      <dgm:spPr/>
    </dgm:pt>
    <dgm:pt modelId="{9BE3AD5B-0F55-43BB-9194-AC6E04DACEDC}" type="pres">
      <dgm:prSet presAssocID="{3C00A07F-1FD6-4204-BC82-37DA2676F05E}" presName="connectorText" presStyleLbl="sibTrans1D1" presStyleIdx="0" presStyleCnt="5"/>
      <dgm:spPr/>
    </dgm:pt>
    <dgm:pt modelId="{AD0FC157-85FC-4EF5-A10E-4F277215BA85}" type="pres">
      <dgm:prSet presAssocID="{0ED1E472-A485-4BD5-B30A-F2459F26A3D6}" presName="node" presStyleLbl="node1" presStyleIdx="1" presStyleCnt="6">
        <dgm:presLayoutVars>
          <dgm:bulletEnabled val="1"/>
        </dgm:presLayoutVars>
      </dgm:prSet>
      <dgm:spPr/>
    </dgm:pt>
    <dgm:pt modelId="{C153FEE5-2DBA-4F6D-9F9E-EC4638218BEF}" type="pres">
      <dgm:prSet presAssocID="{CC2A50B6-5B6F-4CB2-9A07-94A1516E9FD0}" presName="sibTrans" presStyleLbl="sibTrans1D1" presStyleIdx="1" presStyleCnt="5"/>
      <dgm:spPr/>
    </dgm:pt>
    <dgm:pt modelId="{66712ED6-0373-445D-A606-69EB4CD28BD9}" type="pres">
      <dgm:prSet presAssocID="{CC2A50B6-5B6F-4CB2-9A07-94A1516E9FD0}" presName="connectorText" presStyleLbl="sibTrans1D1" presStyleIdx="1" presStyleCnt="5"/>
      <dgm:spPr/>
    </dgm:pt>
    <dgm:pt modelId="{AE1B97A7-0352-49DB-9A51-3C2CBBA14139}" type="pres">
      <dgm:prSet presAssocID="{3431402E-174F-4994-97EC-E752AB006F24}" presName="node" presStyleLbl="node1" presStyleIdx="2" presStyleCnt="6">
        <dgm:presLayoutVars>
          <dgm:bulletEnabled val="1"/>
        </dgm:presLayoutVars>
      </dgm:prSet>
      <dgm:spPr/>
    </dgm:pt>
    <dgm:pt modelId="{58357792-F4EF-4157-B093-1A1BD9E2472E}" type="pres">
      <dgm:prSet presAssocID="{88B39B8E-180C-45F6-A798-029B19D531BF}" presName="sibTrans" presStyleLbl="sibTrans1D1" presStyleIdx="2" presStyleCnt="5"/>
      <dgm:spPr/>
    </dgm:pt>
    <dgm:pt modelId="{E1EDF188-85EC-433E-88B2-AEFAB629AEB9}" type="pres">
      <dgm:prSet presAssocID="{88B39B8E-180C-45F6-A798-029B19D531BF}" presName="connectorText" presStyleLbl="sibTrans1D1" presStyleIdx="2" presStyleCnt="5"/>
      <dgm:spPr/>
    </dgm:pt>
    <dgm:pt modelId="{62C3326C-0548-4AC9-8A6F-73C537753898}" type="pres">
      <dgm:prSet presAssocID="{B050BDF0-8C70-4B71-83D6-60B0CA7AE130}" presName="node" presStyleLbl="node1" presStyleIdx="3" presStyleCnt="6">
        <dgm:presLayoutVars>
          <dgm:bulletEnabled val="1"/>
        </dgm:presLayoutVars>
      </dgm:prSet>
      <dgm:spPr/>
    </dgm:pt>
    <dgm:pt modelId="{1493A315-E963-4C22-A12A-642B3E08691E}" type="pres">
      <dgm:prSet presAssocID="{553777F6-7FA5-49FE-88E8-68A1A9E21846}" presName="sibTrans" presStyleLbl="sibTrans1D1" presStyleIdx="3" presStyleCnt="5"/>
      <dgm:spPr/>
    </dgm:pt>
    <dgm:pt modelId="{164B88F6-F3EE-4777-B84A-4A9E6AE4FF69}" type="pres">
      <dgm:prSet presAssocID="{553777F6-7FA5-49FE-88E8-68A1A9E21846}" presName="connectorText" presStyleLbl="sibTrans1D1" presStyleIdx="3" presStyleCnt="5"/>
      <dgm:spPr/>
    </dgm:pt>
    <dgm:pt modelId="{850B77D3-F0C7-47E9-ACFF-5E7A19EDF8C6}" type="pres">
      <dgm:prSet presAssocID="{163160FE-D733-4FB2-A94E-F451B39927BE}" presName="node" presStyleLbl="node1" presStyleIdx="4" presStyleCnt="6">
        <dgm:presLayoutVars>
          <dgm:bulletEnabled val="1"/>
        </dgm:presLayoutVars>
      </dgm:prSet>
      <dgm:spPr/>
    </dgm:pt>
    <dgm:pt modelId="{462C7CF2-7734-4774-A89B-468612D5C460}" type="pres">
      <dgm:prSet presAssocID="{0B511BA1-1DD1-4D08-A17E-6B09C1521E1A}" presName="sibTrans" presStyleLbl="sibTrans1D1" presStyleIdx="4" presStyleCnt="5"/>
      <dgm:spPr/>
    </dgm:pt>
    <dgm:pt modelId="{C801B970-3D2B-4FC3-809F-FDA75B421CE3}" type="pres">
      <dgm:prSet presAssocID="{0B511BA1-1DD1-4D08-A17E-6B09C1521E1A}" presName="connectorText" presStyleLbl="sibTrans1D1" presStyleIdx="4" presStyleCnt="5"/>
      <dgm:spPr/>
    </dgm:pt>
    <dgm:pt modelId="{ACB2923A-B136-4C97-AA9E-B495042DCF03}" type="pres">
      <dgm:prSet presAssocID="{86D0537D-BA2B-4536-A826-E3275486DC2D}" presName="node" presStyleLbl="node1" presStyleIdx="5" presStyleCnt="6">
        <dgm:presLayoutVars>
          <dgm:bulletEnabled val="1"/>
        </dgm:presLayoutVars>
      </dgm:prSet>
      <dgm:spPr/>
    </dgm:pt>
  </dgm:ptLst>
  <dgm:cxnLst>
    <dgm:cxn modelId="{02C8F41E-263D-425A-9220-4BC9D84BB1B3}" type="presOf" srcId="{0ED1E472-A485-4BD5-B30A-F2459F26A3D6}" destId="{AD0FC157-85FC-4EF5-A10E-4F277215BA85}" srcOrd="0" destOrd="0" presId="urn:microsoft.com/office/officeart/2016/7/layout/RepeatingBendingProcessNew"/>
    <dgm:cxn modelId="{84B9DF2D-D06A-47AE-B122-D526BC4F955C}" srcId="{B890D215-D822-4EE9-97D8-3415B59F32A8}" destId="{86D0537D-BA2B-4536-A826-E3275486DC2D}" srcOrd="5" destOrd="0" parTransId="{F7FF3DFE-BE14-4880-B53F-2D2C1E632386}" sibTransId="{8595A8BA-E4A3-446B-9FE9-8910F6061A2E}"/>
    <dgm:cxn modelId="{64F4D335-F0EA-47E0-8AA1-A6D7B94439FB}" type="presOf" srcId="{B890D215-D822-4EE9-97D8-3415B59F32A8}" destId="{DD25EC79-D362-4AC5-AFBF-FB90D835CCB9}" srcOrd="0" destOrd="0" presId="urn:microsoft.com/office/officeart/2016/7/layout/RepeatingBendingProcessNew"/>
    <dgm:cxn modelId="{0B38FD38-4385-48B4-8DC0-525D68064409}" srcId="{B890D215-D822-4EE9-97D8-3415B59F32A8}" destId="{3431402E-174F-4994-97EC-E752AB006F24}" srcOrd="2" destOrd="0" parTransId="{B53395B0-A2EA-4986-AE8D-0C074B7307E5}" sibTransId="{88B39B8E-180C-45F6-A798-029B19D531BF}"/>
    <dgm:cxn modelId="{D6197E3F-FA4C-4763-ACC3-7F961AC119A8}" type="presOf" srcId="{88B39B8E-180C-45F6-A798-029B19D531BF}" destId="{E1EDF188-85EC-433E-88B2-AEFAB629AEB9}" srcOrd="1" destOrd="0" presId="urn:microsoft.com/office/officeart/2016/7/layout/RepeatingBendingProcessNew"/>
    <dgm:cxn modelId="{7E054561-0396-4EB1-AA81-4873027B0395}" type="presOf" srcId="{D3420863-CF2A-40F7-8552-99AF552AE022}" destId="{188FA243-50FA-433A-9ED0-B684FEBED60F}" srcOrd="0" destOrd="0" presId="urn:microsoft.com/office/officeart/2016/7/layout/RepeatingBendingProcessNew"/>
    <dgm:cxn modelId="{7F76EC41-A4A4-4355-9FAF-D0B2FD3E2177}" type="presOf" srcId="{163160FE-D733-4FB2-A94E-F451B39927BE}" destId="{850B77D3-F0C7-47E9-ACFF-5E7A19EDF8C6}" srcOrd="0" destOrd="0" presId="urn:microsoft.com/office/officeart/2016/7/layout/RepeatingBendingProcessNew"/>
    <dgm:cxn modelId="{9A64C247-9AD6-4DD4-8717-9C35D5CF9D49}" type="presOf" srcId="{0B511BA1-1DD1-4D08-A17E-6B09C1521E1A}" destId="{462C7CF2-7734-4774-A89B-468612D5C460}" srcOrd="0" destOrd="0" presId="urn:microsoft.com/office/officeart/2016/7/layout/RepeatingBendingProcessNew"/>
    <dgm:cxn modelId="{66566969-60BB-423C-8C31-9AEBD58F51FC}" srcId="{B890D215-D822-4EE9-97D8-3415B59F32A8}" destId="{B050BDF0-8C70-4B71-83D6-60B0CA7AE130}" srcOrd="3" destOrd="0" parTransId="{6723B2A6-07F8-4AF7-ABEF-6C1A9F0A79CA}" sibTransId="{553777F6-7FA5-49FE-88E8-68A1A9E21846}"/>
    <dgm:cxn modelId="{1B57496C-5AB8-4CDF-A1F8-BF08B2D72E54}" type="presOf" srcId="{553777F6-7FA5-49FE-88E8-68A1A9E21846}" destId="{164B88F6-F3EE-4777-B84A-4A9E6AE4FF69}" srcOrd="1" destOrd="0" presId="urn:microsoft.com/office/officeart/2016/7/layout/RepeatingBendingProcessNew"/>
    <dgm:cxn modelId="{ED74F852-378C-4298-96D5-E2DEB366EB1C}" type="presOf" srcId="{553777F6-7FA5-49FE-88E8-68A1A9E21846}" destId="{1493A315-E963-4C22-A12A-642B3E08691E}" srcOrd="0" destOrd="0" presId="urn:microsoft.com/office/officeart/2016/7/layout/RepeatingBendingProcessNew"/>
    <dgm:cxn modelId="{F7FE7A87-AC32-496C-84B6-AC3B513D1D7A}" type="presOf" srcId="{88B39B8E-180C-45F6-A798-029B19D531BF}" destId="{58357792-F4EF-4157-B093-1A1BD9E2472E}" srcOrd="0" destOrd="0" presId="urn:microsoft.com/office/officeart/2016/7/layout/RepeatingBendingProcessNew"/>
    <dgm:cxn modelId="{E844CD9D-5103-4296-A4F0-919891A07ACB}" type="presOf" srcId="{B050BDF0-8C70-4B71-83D6-60B0CA7AE130}" destId="{62C3326C-0548-4AC9-8A6F-73C537753898}" srcOrd="0" destOrd="0" presId="urn:microsoft.com/office/officeart/2016/7/layout/RepeatingBendingProcessNew"/>
    <dgm:cxn modelId="{5B6160A9-6788-4425-8CA7-9BF54D3C098F}" type="presOf" srcId="{CC2A50B6-5B6F-4CB2-9A07-94A1516E9FD0}" destId="{C153FEE5-2DBA-4F6D-9F9E-EC4638218BEF}" srcOrd="0" destOrd="0" presId="urn:microsoft.com/office/officeart/2016/7/layout/RepeatingBendingProcessNew"/>
    <dgm:cxn modelId="{139E62AA-CE51-4820-9A30-93F84396A25D}" type="presOf" srcId="{3431402E-174F-4994-97EC-E752AB006F24}" destId="{AE1B97A7-0352-49DB-9A51-3C2CBBA14139}" srcOrd="0" destOrd="0" presId="urn:microsoft.com/office/officeart/2016/7/layout/RepeatingBendingProcessNew"/>
    <dgm:cxn modelId="{797F41AD-F0FE-4760-8B77-0E91A0E8EC79}" type="presOf" srcId="{0B511BA1-1DD1-4D08-A17E-6B09C1521E1A}" destId="{C801B970-3D2B-4FC3-809F-FDA75B421CE3}" srcOrd="1" destOrd="0" presId="urn:microsoft.com/office/officeart/2016/7/layout/RepeatingBendingProcessNew"/>
    <dgm:cxn modelId="{F99D02CB-6BD7-43CD-AC84-D461A2F90D68}" srcId="{B890D215-D822-4EE9-97D8-3415B59F32A8}" destId="{0ED1E472-A485-4BD5-B30A-F2459F26A3D6}" srcOrd="1" destOrd="0" parTransId="{03A237DA-C9AC-40C5-8DBD-5E8DAD5ED171}" sibTransId="{CC2A50B6-5B6F-4CB2-9A07-94A1516E9FD0}"/>
    <dgm:cxn modelId="{D95740CE-6E46-472C-8718-031EE6A05FAC}" srcId="{B890D215-D822-4EE9-97D8-3415B59F32A8}" destId="{163160FE-D733-4FB2-A94E-F451B39927BE}" srcOrd="4" destOrd="0" parTransId="{448344B4-C8A4-463C-AEA4-BA9154AFB330}" sibTransId="{0B511BA1-1DD1-4D08-A17E-6B09C1521E1A}"/>
    <dgm:cxn modelId="{3EF0F6D4-13DA-41C7-BA67-FB5979611EFB}" type="presOf" srcId="{3C00A07F-1FD6-4204-BC82-37DA2676F05E}" destId="{9BE3AD5B-0F55-43BB-9194-AC6E04DACEDC}" srcOrd="1" destOrd="0" presId="urn:microsoft.com/office/officeart/2016/7/layout/RepeatingBendingProcessNew"/>
    <dgm:cxn modelId="{458996E9-F0AE-4EB9-9A7C-2333CCFC087A}" type="presOf" srcId="{86D0537D-BA2B-4536-A826-E3275486DC2D}" destId="{ACB2923A-B136-4C97-AA9E-B495042DCF03}" srcOrd="0" destOrd="0" presId="urn:microsoft.com/office/officeart/2016/7/layout/RepeatingBendingProcessNew"/>
    <dgm:cxn modelId="{10D937F0-ABDF-40D5-B9F5-FD1B620EDB23}" type="presOf" srcId="{3C00A07F-1FD6-4204-BC82-37DA2676F05E}" destId="{F35D9080-1BBE-4EED-B272-9AEA951949ED}" srcOrd="0" destOrd="0" presId="urn:microsoft.com/office/officeart/2016/7/layout/RepeatingBendingProcessNew"/>
    <dgm:cxn modelId="{6607ACF8-0244-447D-9E7A-7FC3F23512F5}" srcId="{B890D215-D822-4EE9-97D8-3415B59F32A8}" destId="{D3420863-CF2A-40F7-8552-99AF552AE022}" srcOrd="0" destOrd="0" parTransId="{10DA13F2-636E-455C-8BFD-46D26C76B193}" sibTransId="{3C00A07F-1FD6-4204-BC82-37DA2676F05E}"/>
    <dgm:cxn modelId="{6266CFFF-78E6-446E-A37F-7E4FF0276072}" type="presOf" srcId="{CC2A50B6-5B6F-4CB2-9A07-94A1516E9FD0}" destId="{66712ED6-0373-445D-A606-69EB4CD28BD9}" srcOrd="1" destOrd="0" presId="urn:microsoft.com/office/officeart/2016/7/layout/RepeatingBendingProcessNew"/>
    <dgm:cxn modelId="{E8A32BEE-E2B6-4073-BAC5-0D0338306F7D}" type="presParOf" srcId="{DD25EC79-D362-4AC5-AFBF-FB90D835CCB9}" destId="{188FA243-50FA-433A-9ED0-B684FEBED60F}" srcOrd="0" destOrd="0" presId="urn:microsoft.com/office/officeart/2016/7/layout/RepeatingBendingProcessNew"/>
    <dgm:cxn modelId="{65B463F6-2856-41F8-BD10-8F45352FA396}" type="presParOf" srcId="{DD25EC79-D362-4AC5-AFBF-FB90D835CCB9}" destId="{F35D9080-1BBE-4EED-B272-9AEA951949ED}" srcOrd="1" destOrd="0" presId="urn:microsoft.com/office/officeart/2016/7/layout/RepeatingBendingProcessNew"/>
    <dgm:cxn modelId="{0D7E02B9-C6E9-4D8A-A7C6-AD0646DC931E}" type="presParOf" srcId="{F35D9080-1BBE-4EED-B272-9AEA951949ED}" destId="{9BE3AD5B-0F55-43BB-9194-AC6E04DACEDC}" srcOrd="0" destOrd="0" presId="urn:microsoft.com/office/officeart/2016/7/layout/RepeatingBendingProcessNew"/>
    <dgm:cxn modelId="{FEC92A8D-3D97-4F7A-AE25-8EC26C7D022E}" type="presParOf" srcId="{DD25EC79-D362-4AC5-AFBF-FB90D835CCB9}" destId="{AD0FC157-85FC-4EF5-A10E-4F277215BA85}" srcOrd="2" destOrd="0" presId="urn:microsoft.com/office/officeart/2016/7/layout/RepeatingBendingProcessNew"/>
    <dgm:cxn modelId="{D931E1CD-2A0A-466D-A350-7F2E41359BB9}" type="presParOf" srcId="{DD25EC79-D362-4AC5-AFBF-FB90D835CCB9}" destId="{C153FEE5-2DBA-4F6D-9F9E-EC4638218BEF}" srcOrd="3" destOrd="0" presId="urn:microsoft.com/office/officeart/2016/7/layout/RepeatingBendingProcessNew"/>
    <dgm:cxn modelId="{5F618EBD-9D2D-4138-9272-1CAF437F7685}" type="presParOf" srcId="{C153FEE5-2DBA-4F6D-9F9E-EC4638218BEF}" destId="{66712ED6-0373-445D-A606-69EB4CD28BD9}" srcOrd="0" destOrd="0" presId="urn:microsoft.com/office/officeart/2016/7/layout/RepeatingBendingProcessNew"/>
    <dgm:cxn modelId="{13454253-D85F-45D9-86FF-5A42B88455B2}" type="presParOf" srcId="{DD25EC79-D362-4AC5-AFBF-FB90D835CCB9}" destId="{AE1B97A7-0352-49DB-9A51-3C2CBBA14139}" srcOrd="4" destOrd="0" presId="urn:microsoft.com/office/officeart/2016/7/layout/RepeatingBendingProcessNew"/>
    <dgm:cxn modelId="{AA34551D-52CA-4C61-B273-7A4F31A441AD}" type="presParOf" srcId="{DD25EC79-D362-4AC5-AFBF-FB90D835CCB9}" destId="{58357792-F4EF-4157-B093-1A1BD9E2472E}" srcOrd="5" destOrd="0" presId="urn:microsoft.com/office/officeart/2016/7/layout/RepeatingBendingProcessNew"/>
    <dgm:cxn modelId="{A607438C-6EAE-4B5D-8A41-1697009B07BE}" type="presParOf" srcId="{58357792-F4EF-4157-B093-1A1BD9E2472E}" destId="{E1EDF188-85EC-433E-88B2-AEFAB629AEB9}" srcOrd="0" destOrd="0" presId="urn:microsoft.com/office/officeart/2016/7/layout/RepeatingBendingProcessNew"/>
    <dgm:cxn modelId="{872A4A7F-3EE3-49B5-A9B2-21EF519EE43A}" type="presParOf" srcId="{DD25EC79-D362-4AC5-AFBF-FB90D835CCB9}" destId="{62C3326C-0548-4AC9-8A6F-73C537753898}" srcOrd="6" destOrd="0" presId="urn:microsoft.com/office/officeart/2016/7/layout/RepeatingBendingProcessNew"/>
    <dgm:cxn modelId="{52108528-6933-47AA-BC3D-1BA56061E146}" type="presParOf" srcId="{DD25EC79-D362-4AC5-AFBF-FB90D835CCB9}" destId="{1493A315-E963-4C22-A12A-642B3E08691E}" srcOrd="7" destOrd="0" presId="urn:microsoft.com/office/officeart/2016/7/layout/RepeatingBendingProcessNew"/>
    <dgm:cxn modelId="{4123C2DC-6CCC-4990-9AD9-F44CCDB12330}" type="presParOf" srcId="{1493A315-E963-4C22-A12A-642B3E08691E}" destId="{164B88F6-F3EE-4777-B84A-4A9E6AE4FF69}" srcOrd="0" destOrd="0" presId="urn:microsoft.com/office/officeart/2016/7/layout/RepeatingBendingProcessNew"/>
    <dgm:cxn modelId="{EA1A96C4-366F-4785-89E8-1970B047254B}" type="presParOf" srcId="{DD25EC79-D362-4AC5-AFBF-FB90D835CCB9}" destId="{850B77D3-F0C7-47E9-ACFF-5E7A19EDF8C6}" srcOrd="8" destOrd="0" presId="urn:microsoft.com/office/officeart/2016/7/layout/RepeatingBendingProcessNew"/>
    <dgm:cxn modelId="{9B23378F-35FA-43FB-BD83-86A88CD168FA}" type="presParOf" srcId="{DD25EC79-D362-4AC5-AFBF-FB90D835CCB9}" destId="{462C7CF2-7734-4774-A89B-468612D5C460}" srcOrd="9" destOrd="0" presId="urn:microsoft.com/office/officeart/2016/7/layout/RepeatingBendingProcessNew"/>
    <dgm:cxn modelId="{504A491F-2663-40AB-8C67-5DF83FABE800}" type="presParOf" srcId="{462C7CF2-7734-4774-A89B-468612D5C460}" destId="{C801B970-3D2B-4FC3-809F-FDA75B421CE3}" srcOrd="0" destOrd="0" presId="urn:microsoft.com/office/officeart/2016/7/layout/RepeatingBendingProcessNew"/>
    <dgm:cxn modelId="{9A00954D-9CFC-4B76-B737-53706DAAA9BC}" type="presParOf" srcId="{DD25EC79-D362-4AC5-AFBF-FB90D835CCB9}" destId="{ACB2923A-B136-4C97-AA9E-B495042DCF03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B1179A-09B5-4669-BD23-10181E49F90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906AD1A-F582-4005-84C8-9CC1C14EE55F}">
      <dgm:prSet/>
      <dgm:spPr/>
      <dgm:t>
        <a:bodyPr/>
        <a:lstStyle/>
        <a:p>
          <a:r>
            <a:rPr lang="en-GB" dirty="0"/>
            <a:t>They are in real time</a:t>
          </a:r>
          <a:endParaRPr lang="en-US" dirty="0"/>
        </a:p>
      </dgm:t>
    </dgm:pt>
    <dgm:pt modelId="{B4DB296D-531E-4CD0-9949-0973699C2AD8}" type="parTrans" cxnId="{F6E8B2F4-E387-4244-AEB7-6F41AB4EBE72}">
      <dgm:prSet/>
      <dgm:spPr/>
      <dgm:t>
        <a:bodyPr/>
        <a:lstStyle/>
        <a:p>
          <a:endParaRPr lang="en-US"/>
        </a:p>
      </dgm:t>
    </dgm:pt>
    <dgm:pt modelId="{AE35E7B9-1BF8-4D03-8A3F-2834814C25AB}" type="sibTrans" cxnId="{F6E8B2F4-E387-4244-AEB7-6F41AB4EBE72}">
      <dgm:prSet/>
      <dgm:spPr/>
      <dgm:t>
        <a:bodyPr/>
        <a:lstStyle/>
        <a:p>
          <a:endParaRPr lang="en-US"/>
        </a:p>
      </dgm:t>
    </dgm:pt>
    <dgm:pt modelId="{470B8593-E6A6-431E-A1FD-4DDA17D5F98F}">
      <dgm:prSet/>
      <dgm:spPr/>
      <dgm:t>
        <a:bodyPr/>
        <a:lstStyle/>
        <a:p>
          <a:r>
            <a:rPr lang="en-GB"/>
            <a:t>We may be ahead of competitors</a:t>
          </a:r>
          <a:endParaRPr lang="en-US"/>
        </a:p>
      </dgm:t>
    </dgm:pt>
    <dgm:pt modelId="{6C9B1B76-CBC2-42F0-A74F-D63D97230743}" type="parTrans" cxnId="{C6BAFF39-DF0B-4049-BC03-EC7DB2DFF8FC}">
      <dgm:prSet/>
      <dgm:spPr/>
      <dgm:t>
        <a:bodyPr/>
        <a:lstStyle/>
        <a:p>
          <a:endParaRPr lang="en-US"/>
        </a:p>
      </dgm:t>
    </dgm:pt>
    <dgm:pt modelId="{E92B4C94-415A-4B33-BCD2-0A59A10B5691}" type="sibTrans" cxnId="{C6BAFF39-DF0B-4049-BC03-EC7DB2DFF8FC}">
      <dgm:prSet/>
      <dgm:spPr/>
      <dgm:t>
        <a:bodyPr/>
        <a:lstStyle/>
        <a:p>
          <a:endParaRPr lang="en-US"/>
        </a:p>
      </dgm:t>
    </dgm:pt>
    <dgm:pt modelId="{EFFB1BDA-A501-432B-8AFF-65C265EA40CA}">
      <dgm:prSet/>
      <dgm:spPr/>
      <dgm:t>
        <a:bodyPr/>
        <a:lstStyle/>
        <a:p>
          <a:r>
            <a:rPr lang="en-GB"/>
            <a:t>We can trust the information</a:t>
          </a:r>
          <a:endParaRPr lang="en-US"/>
        </a:p>
      </dgm:t>
    </dgm:pt>
    <dgm:pt modelId="{A55DD11F-92C9-43BF-8673-EA1111B103F9}" type="parTrans" cxnId="{BD69DDAC-7F93-421D-A337-4A830B5093F5}">
      <dgm:prSet/>
      <dgm:spPr/>
      <dgm:t>
        <a:bodyPr/>
        <a:lstStyle/>
        <a:p>
          <a:endParaRPr lang="en-US"/>
        </a:p>
      </dgm:t>
    </dgm:pt>
    <dgm:pt modelId="{5290A7EB-4B55-4AEC-B36F-8EC797B93696}" type="sibTrans" cxnId="{BD69DDAC-7F93-421D-A337-4A830B5093F5}">
      <dgm:prSet/>
      <dgm:spPr/>
      <dgm:t>
        <a:bodyPr/>
        <a:lstStyle/>
        <a:p>
          <a:endParaRPr lang="en-US"/>
        </a:p>
      </dgm:t>
    </dgm:pt>
    <dgm:pt modelId="{19AB7393-538A-49C8-8498-B94C43CAAFB9}">
      <dgm:prSet/>
      <dgm:spPr/>
      <dgm:t>
        <a:bodyPr/>
        <a:lstStyle/>
        <a:p>
          <a:r>
            <a:rPr lang="en-GB"/>
            <a:t>We can get a true picture of the client from a candidate’s point of view</a:t>
          </a:r>
          <a:endParaRPr lang="en-US"/>
        </a:p>
      </dgm:t>
    </dgm:pt>
    <dgm:pt modelId="{281AE7D9-AFBF-4F38-B53B-526F2F61284F}" type="parTrans" cxnId="{21EBACAD-DF96-4D5E-AFAC-C15E2A44E69F}">
      <dgm:prSet/>
      <dgm:spPr/>
      <dgm:t>
        <a:bodyPr/>
        <a:lstStyle/>
        <a:p>
          <a:endParaRPr lang="en-US"/>
        </a:p>
      </dgm:t>
    </dgm:pt>
    <dgm:pt modelId="{3E98077C-0D3A-4585-9506-685B28EF9E86}" type="sibTrans" cxnId="{21EBACAD-DF96-4D5E-AFAC-C15E2A44E69F}">
      <dgm:prSet/>
      <dgm:spPr/>
      <dgm:t>
        <a:bodyPr/>
        <a:lstStyle/>
        <a:p>
          <a:endParaRPr lang="en-US"/>
        </a:p>
      </dgm:t>
    </dgm:pt>
    <dgm:pt modelId="{F384AFD4-8560-4913-9487-7EBA68C59258}" type="pres">
      <dgm:prSet presAssocID="{EAB1179A-09B5-4669-BD23-10181E49F90F}" presName="root" presStyleCnt="0">
        <dgm:presLayoutVars>
          <dgm:dir/>
          <dgm:resizeHandles val="exact"/>
        </dgm:presLayoutVars>
      </dgm:prSet>
      <dgm:spPr/>
    </dgm:pt>
    <dgm:pt modelId="{F13284A1-E88B-4B93-9019-32013170C7C5}" type="pres">
      <dgm:prSet presAssocID="{5906AD1A-F582-4005-84C8-9CC1C14EE55F}" presName="compNode" presStyleCnt="0"/>
      <dgm:spPr/>
    </dgm:pt>
    <dgm:pt modelId="{A52BF92A-135E-4016-AA51-78A83020FEFB}" type="pres">
      <dgm:prSet presAssocID="{5906AD1A-F582-4005-84C8-9CC1C14EE55F}" presName="bgRect" presStyleLbl="bgShp" presStyleIdx="0" presStyleCnt="4"/>
      <dgm:spPr/>
    </dgm:pt>
    <dgm:pt modelId="{003ADA8A-1B2D-4375-87F9-6260A280DCE6}" type="pres">
      <dgm:prSet presAssocID="{5906AD1A-F582-4005-84C8-9CC1C14EE55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702255C-4860-4E45-B625-C287B86268A9}" type="pres">
      <dgm:prSet presAssocID="{5906AD1A-F582-4005-84C8-9CC1C14EE55F}" presName="spaceRect" presStyleCnt="0"/>
      <dgm:spPr/>
    </dgm:pt>
    <dgm:pt modelId="{48ABD82E-04D2-473B-801C-0327EF80582F}" type="pres">
      <dgm:prSet presAssocID="{5906AD1A-F582-4005-84C8-9CC1C14EE55F}" presName="parTx" presStyleLbl="revTx" presStyleIdx="0" presStyleCnt="4">
        <dgm:presLayoutVars>
          <dgm:chMax val="0"/>
          <dgm:chPref val="0"/>
        </dgm:presLayoutVars>
      </dgm:prSet>
      <dgm:spPr/>
    </dgm:pt>
    <dgm:pt modelId="{A9D29217-F224-497A-8D44-710180E74702}" type="pres">
      <dgm:prSet presAssocID="{AE35E7B9-1BF8-4D03-8A3F-2834814C25AB}" presName="sibTrans" presStyleCnt="0"/>
      <dgm:spPr/>
    </dgm:pt>
    <dgm:pt modelId="{42654BDB-2E27-4F11-B4D0-0D95A9F0C83F}" type="pres">
      <dgm:prSet presAssocID="{470B8593-E6A6-431E-A1FD-4DDA17D5F98F}" presName="compNode" presStyleCnt="0"/>
      <dgm:spPr/>
    </dgm:pt>
    <dgm:pt modelId="{28CEA70B-9623-4392-9F26-F9B6EBFBC7B6}" type="pres">
      <dgm:prSet presAssocID="{470B8593-E6A6-431E-A1FD-4DDA17D5F98F}" presName="bgRect" presStyleLbl="bgShp" presStyleIdx="1" presStyleCnt="4"/>
      <dgm:spPr/>
    </dgm:pt>
    <dgm:pt modelId="{1584D8F6-C7CD-49A7-B6E3-73406DD5E7AD}" type="pres">
      <dgm:prSet presAssocID="{470B8593-E6A6-431E-A1FD-4DDA17D5F98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7A9F247-C471-4707-946A-4831DCFB4DA9}" type="pres">
      <dgm:prSet presAssocID="{470B8593-E6A6-431E-A1FD-4DDA17D5F98F}" presName="spaceRect" presStyleCnt="0"/>
      <dgm:spPr/>
    </dgm:pt>
    <dgm:pt modelId="{115F873B-332D-4110-81EA-75A2E061B880}" type="pres">
      <dgm:prSet presAssocID="{470B8593-E6A6-431E-A1FD-4DDA17D5F98F}" presName="parTx" presStyleLbl="revTx" presStyleIdx="1" presStyleCnt="4">
        <dgm:presLayoutVars>
          <dgm:chMax val="0"/>
          <dgm:chPref val="0"/>
        </dgm:presLayoutVars>
      </dgm:prSet>
      <dgm:spPr/>
    </dgm:pt>
    <dgm:pt modelId="{387BDE00-07C9-45F5-A4CD-EF3802DE41CC}" type="pres">
      <dgm:prSet presAssocID="{E92B4C94-415A-4B33-BCD2-0A59A10B5691}" presName="sibTrans" presStyleCnt="0"/>
      <dgm:spPr/>
    </dgm:pt>
    <dgm:pt modelId="{F3C1F368-9318-4554-A0E5-3D8CC3FA4CFD}" type="pres">
      <dgm:prSet presAssocID="{EFFB1BDA-A501-432B-8AFF-65C265EA40CA}" presName="compNode" presStyleCnt="0"/>
      <dgm:spPr/>
    </dgm:pt>
    <dgm:pt modelId="{8D2F51AE-A94A-4002-938F-C8F6E3E542F9}" type="pres">
      <dgm:prSet presAssocID="{EFFB1BDA-A501-432B-8AFF-65C265EA40CA}" presName="bgRect" presStyleLbl="bgShp" presStyleIdx="2" presStyleCnt="4"/>
      <dgm:spPr/>
    </dgm:pt>
    <dgm:pt modelId="{078FA5C7-DE12-454D-88EF-5C86CFA80465}" type="pres">
      <dgm:prSet presAssocID="{EFFB1BDA-A501-432B-8AFF-65C265EA40C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803254A-410B-4ABD-87FB-80DB00D8B187}" type="pres">
      <dgm:prSet presAssocID="{EFFB1BDA-A501-432B-8AFF-65C265EA40CA}" presName="spaceRect" presStyleCnt="0"/>
      <dgm:spPr/>
    </dgm:pt>
    <dgm:pt modelId="{69787B78-EC99-4605-9E03-DC8A2F031FC5}" type="pres">
      <dgm:prSet presAssocID="{EFFB1BDA-A501-432B-8AFF-65C265EA40CA}" presName="parTx" presStyleLbl="revTx" presStyleIdx="2" presStyleCnt="4">
        <dgm:presLayoutVars>
          <dgm:chMax val="0"/>
          <dgm:chPref val="0"/>
        </dgm:presLayoutVars>
      </dgm:prSet>
      <dgm:spPr/>
    </dgm:pt>
    <dgm:pt modelId="{EC2B439A-480B-42EA-8BEA-E20921AECE91}" type="pres">
      <dgm:prSet presAssocID="{5290A7EB-4B55-4AEC-B36F-8EC797B93696}" presName="sibTrans" presStyleCnt="0"/>
      <dgm:spPr/>
    </dgm:pt>
    <dgm:pt modelId="{AD7CEDDC-3199-450E-9349-BD6C1D63E155}" type="pres">
      <dgm:prSet presAssocID="{19AB7393-538A-49C8-8498-B94C43CAAFB9}" presName="compNode" presStyleCnt="0"/>
      <dgm:spPr/>
    </dgm:pt>
    <dgm:pt modelId="{90EEEF6F-F0CB-4FAF-BEB8-73F1AAC290C7}" type="pres">
      <dgm:prSet presAssocID="{19AB7393-538A-49C8-8498-B94C43CAAFB9}" presName="bgRect" presStyleLbl="bgShp" presStyleIdx="3" presStyleCnt="4"/>
      <dgm:spPr/>
    </dgm:pt>
    <dgm:pt modelId="{20C8C939-B337-4D52-9B80-AFF862E01A3D}" type="pres">
      <dgm:prSet presAssocID="{19AB7393-538A-49C8-8498-B94C43CAAFB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88E12BE4-A21B-4449-BD66-F0FEDF0897E7}" type="pres">
      <dgm:prSet presAssocID="{19AB7393-538A-49C8-8498-B94C43CAAFB9}" presName="spaceRect" presStyleCnt="0"/>
      <dgm:spPr/>
    </dgm:pt>
    <dgm:pt modelId="{022F0752-D578-4747-B396-0F90E7D8CE15}" type="pres">
      <dgm:prSet presAssocID="{19AB7393-538A-49C8-8498-B94C43CAAFB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DE2AE07-D19C-4E2C-BB55-552E0788A37B}" type="presOf" srcId="{5906AD1A-F582-4005-84C8-9CC1C14EE55F}" destId="{48ABD82E-04D2-473B-801C-0327EF80582F}" srcOrd="0" destOrd="0" presId="urn:microsoft.com/office/officeart/2018/2/layout/IconVerticalSolidList"/>
    <dgm:cxn modelId="{1977D525-C58D-4AED-8F05-396002E6F94E}" type="presOf" srcId="{EFFB1BDA-A501-432B-8AFF-65C265EA40CA}" destId="{69787B78-EC99-4605-9E03-DC8A2F031FC5}" srcOrd="0" destOrd="0" presId="urn:microsoft.com/office/officeart/2018/2/layout/IconVerticalSolidList"/>
    <dgm:cxn modelId="{27AFC92E-52CB-4712-A449-DB6EDFE64AC8}" type="presOf" srcId="{EAB1179A-09B5-4669-BD23-10181E49F90F}" destId="{F384AFD4-8560-4913-9487-7EBA68C59258}" srcOrd="0" destOrd="0" presId="urn:microsoft.com/office/officeart/2018/2/layout/IconVerticalSolidList"/>
    <dgm:cxn modelId="{C6BAFF39-DF0B-4049-BC03-EC7DB2DFF8FC}" srcId="{EAB1179A-09B5-4669-BD23-10181E49F90F}" destId="{470B8593-E6A6-431E-A1FD-4DDA17D5F98F}" srcOrd="1" destOrd="0" parTransId="{6C9B1B76-CBC2-42F0-A74F-D63D97230743}" sibTransId="{E92B4C94-415A-4B33-BCD2-0A59A10B5691}"/>
    <dgm:cxn modelId="{47E2B73D-23C0-480D-81E7-760B94E10F81}" type="presOf" srcId="{19AB7393-538A-49C8-8498-B94C43CAAFB9}" destId="{022F0752-D578-4747-B396-0F90E7D8CE15}" srcOrd="0" destOrd="0" presId="urn:microsoft.com/office/officeart/2018/2/layout/IconVerticalSolidList"/>
    <dgm:cxn modelId="{8832E969-637B-4BD0-8E14-470E03F29826}" type="presOf" srcId="{470B8593-E6A6-431E-A1FD-4DDA17D5F98F}" destId="{115F873B-332D-4110-81EA-75A2E061B880}" srcOrd="0" destOrd="0" presId="urn:microsoft.com/office/officeart/2018/2/layout/IconVerticalSolidList"/>
    <dgm:cxn modelId="{BD69DDAC-7F93-421D-A337-4A830B5093F5}" srcId="{EAB1179A-09B5-4669-BD23-10181E49F90F}" destId="{EFFB1BDA-A501-432B-8AFF-65C265EA40CA}" srcOrd="2" destOrd="0" parTransId="{A55DD11F-92C9-43BF-8673-EA1111B103F9}" sibTransId="{5290A7EB-4B55-4AEC-B36F-8EC797B93696}"/>
    <dgm:cxn modelId="{21EBACAD-DF96-4D5E-AFAC-C15E2A44E69F}" srcId="{EAB1179A-09B5-4669-BD23-10181E49F90F}" destId="{19AB7393-538A-49C8-8498-B94C43CAAFB9}" srcOrd="3" destOrd="0" parTransId="{281AE7D9-AFBF-4F38-B53B-526F2F61284F}" sibTransId="{3E98077C-0D3A-4585-9506-685B28EF9E86}"/>
    <dgm:cxn modelId="{F6E8B2F4-E387-4244-AEB7-6F41AB4EBE72}" srcId="{EAB1179A-09B5-4669-BD23-10181E49F90F}" destId="{5906AD1A-F582-4005-84C8-9CC1C14EE55F}" srcOrd="0" destOrd="0" parTransId="{B4DB296D-531E-4CD0-9949-0973699C2AD8}" sibTransId="{AE35E7B9-1BF8-4D03-8A3F-2834814C25AB}"/>
    <dgm:cxn modelId="{B728A2D9-AE8E-4703-B9CD-D111AD03A1E8}" type="presParOf" srcId="{F384AFD4-8560-4913-9487-7EBA68C59258}" destId="{F13284A1-E88B-4B93-9019-32013170C7C5}" srcOrd="0" destOrd="0" presId="urn:microsoft.com/office/officeart/2018/2/layout/IconVerticalSolidList"/>
    <dgm:cxn modelId="{1D67E8DD-F431-4395-8F93-55AA1B2231DD}" type="presParOf" srcId="{F13284A1-E88B-4B93-9019-32013170C7C5}" destId="{A52BF92A-135E-4016-AA51-78A83020FEFB}" srcOrd="0" destOrd="0" presId="urn:microsoft.com/office/officeart/2018/2/layout/IconVerticalSolidList"/>
    <dgm:cxn modelId="{BA1811A3-44E6-49E2-A342-BEE0F5047C50}" type="presParOf" srcId="{F13284A1-E88B-4B93-9019-32013170C7C5}" destId="{003ADA8A-1B2D-4375-87F9-6260A280DCE6}" srcOrd="1" destOrd="0" presId="urn:microsoft.com/office/officeart/2018/2/layout/IconVerticalSolidList"/>
    <dgm:cxn modelId="{3F32AA48-72B2-4AAE-8510-96CC60895460}" type="presParOf" srcId="{F13284A1-E88B-4B93-9019-32013170C7C5}" destId="{3702255C-4860-4E45-B625-C287B86268A9}" srcOrd="2" destOrd="0" presId="urn:microsoft.com/office/officeart/2018/2/layout/IconVerticalSolidList"/>
    <dgm:cxn modelId="{8EB5AF81-7B1C-4716-99E4-7AC90C453B8A}" type="presParOf" srcId="{F13284A1-E88B-4B93-9019-32013170C7C5}" destId="{48ABD82E-04D2-473B-801C-0327EF80582F}" srcOrd="3" destOrd="0" presId="urn:microsoft.com/office/officeart/2018/2/layout/IconVerticalSolidList"/>
    <dgm:cxn modelId="{B6BDB842-228B-41AE-A65D-FA416569DFB4}" type="presParOf" srcId="{F384AFD4-8560-4913-9487-7EBA68C59258}" destId="{A9D29217-F224-497A-8D44-710180E74702}" srcOrd="1" destOrd="0" presId="urn:microsoft.com/office/officeart/2018/2/layout/IconVerticalSolidList"/>
    <dgm:cxn modelId="{0535E4FD-845C-4205-B7A9-CB28E985B4A4}" type="presParOf" srcId="{F384AFD4-8560-4913-9487-7EBA68C59258}" destId="{42654BDB-2E27-4F11-B4D0-0D95A9F0C83F}" srcOrd="2" destOrd="0" presId="urn:microsoft.com/office/officeart/2018/2/layout/IconVerticalSolidList"/>
    <dgm:cxn modelId="{88AAF632-7D90-469F-B726-0FF2B5E0FA23}" type="presParOf" srcId="{42654BDB-2E27-4F11-B4D0-0D95A9F0C83F}" destId="{28CEA70B-9623-4392-9F26-F9B6EBFBC7B6}" srcOrd="0" destOrd="0" presId="urn:microsoft.com/office/officeart/2018/2/layout/IconVerticalSolidList"/>
    <dgm:cxn modelId="{32035E63-CD18-4853-B734-88911877F207}" type="presParOf" srcId="{42654BDB-2E27-4F11-B4D0-0D95A9F0C83F}" destId="{1584D8F6-C7CD-49A7-B6E3-73406DD5E7AD}" srcOrd="1" destOrd="0" presId="urn:microsoft.com/office/officeart/2018/2/layout/IconVerticalSolidList"/>
    <dgm:cxn modelId="{B98D7F23-65E0-4F8E-A208-F394D4E01FEE}" type="presParOf" srcId="{42654BDB-2E27-4F11-B4D0-0D95A9F0C83F}" destId="{D7A9F247-C471-4707-946A-4831DCFB4DA9}" srcOrd="2" destOrd="0" presId="urn:microsoft.com/office/officeart/2018/2/layout/IconVerticalSolidList"/>
    <dgm:cxn modelId="{74A128FF-49C2-4085-B7B3-1225836396B1}" type="presParOf" srcId="{42654BDB-2E27-4F11-B4D0-0D95A9F0C83F}" destId="{115F873B-332D-4110-81EA-75A2E061B880}" srcOrd="3" destOrd="0" presId="urn:microsoft.com/office/officeart/2018/2/layout/IconVerticalSolidList"/>
    <dgm:cxn modelId="{7AED8E27-6576-431F-8E43-324C2368A544}" type="presParOf" srcId="{F384AFD4-8560-4913-9487-7EBA68C59258}" destId="{387BDE00-07C9-45F5-A4CD-EF3802DE41CC}" srcOrd="3" destOrd="0" presId="urn:microsoft.com/office/officeart/2018/2/layout/IconVerticalSolidList"/>
    <dgm:cxn modelId="{7A8C8674-CCDA-43CB-96CB-B08A67194C2A}" type="presParOf" srcId="{F384AFD4-8560-4913-9487-7EBA68C59258}" destId="{F3C1F368-9318-4554-A0E5-3D8CC3FA4CFD}" srcOrd="4" destOrd="0" presId="urn:microsoft.com/office/officeart/2018/2/layout/IconVerticalSolidList"/>
    <dgm:cxn modelId="{A6183A77-147E-41E4-B116-0A8E3FE6172F}" type="presParOf" srcId="{F3C1F368-9318-4554-A0E5-3D8CC3FA4CFD}" destId="{8D2F51AE-A94A-4002-938F-C8F6E3E542F9}" srcOrd="0" destOrd="0" presId="urn:microsoft.com/office/officeart/2018/2/layout/IconVerticalSolidList"/>
    <dgm:cxn modelId="{C60B8396-5E06-4B82-9C72-282A4329B869}" type="presParOf" srcId="{F3C1F368-9318-4554-A0E5-3D8CC3FA4CFD}" destId="{078FA5C7-DE12-454D-88EF-5C86CFA80465}" srcOrd="1" destOrd="0" presId="urn:microsoft.com/office/officeart/2018/2/layout/IconVerticalSolidList"/>
    <dgm:cxn modelId="{CDD00726-5319-4240-B934-CC4E1B5F7F36}" type="presParOf" srcId="{F3C1F368-9318-4554-A0E5-3D8CC3FA4CFD}" destId="{6803254A-410B-4ABD-87FB-80DB00D8B187}" srcOrd="2" destOrd="0" presId="urn:microsoft.com/office/officeart/2018/2/layout/IconVerticalSolidList"/>
    <dgm:cxn modelId="{1C3CF7F2-5D78-47BF-9FCA-4F62793F5F80}" type="presParOf" srcId="{F3C1F368-9318-4554-A0E5-3D8CC3FA4CFD}" destId="{69787B78-EC99-4605-9E03-DC8A2F031FC5}" srcOrd="3" destOrd="0" presId="urn:microsoft.com/office/officeart/2018/2/layout/IconVerticalSolidList"/>
    <dgm:cxn modelId="{6C18002F-C32D-47A0-B6E2-F0E8C9DD71EF}" type="presParOf" srcId="{F384AFD4-8560-4913-9487-7EBA68C59258}" destId="{EC2B439A-480B-42EA-8BEA-E20921AECE91}" srcOrd="5" destOrd="0" presId="urn:microsoft.com/office/officeart/2018/2/layout/IconVerticalSolidList"/>
    <dgm:cxn modelId="{ED1B07AA-E00C-48DA-ACE2-84AEBC137798}" type="presParOf" srcId="{F384AFD4-8560-4913-9487-7EBA68C59258}" destId="{AD7CEDDC-3199-450E-9349-BD6C1D63E155}" srcOrd="6" destOrd="0" presId="urn:microsoft.com/office/officeart/2018/2/layout/IconVerticalSolidList"/>
    <dgm:cxn modelId="{A6056307-AD5F-4520-9FC8-DF21C6BF91CC}" type="presParOf" srcId="{AD7CEDDC-3199-450E-9349-BD6C1D63E155}" destId="{90EEEF6F-F0CB-4FAF-BEB8-73F1AAC290C7}" srcOrd="0" destOrd="0" presId="urn:microsoft.com/office/officeart/2018/2/layout/IconVerticalSolidList"/>
    <dgm:cxn modelId="{556AB2EC-3295-4A42-AF8B-AA7B3F1B9833}" type="presParOf" srcId="{AD7CEDDC-3199-450E-9349-BD6C1D63E155}" destId="{20C8C939-B337-4D52-9B80-AFF862E01A3D}" srcOrd="1" destOrd="0" presId="urn:microsoft.com/office/officeart/2018/2/layout/IconVerticalSolidList"/>
    <dgm:cxn modelId="{9CA2FFB2-3A7C-4089-8CA6-8D4A68DF1BD7}" type="presParOf" srcId="{AD7CEDDC-3199-450E-9349-BD6C1D63E155}" destId="{88E12BE4-A21B-4449-BD66-F0FEDF0897E7}" srcOrd="2" destOrd="0" presId="urn:microsoft.com/office/officeart/2018/2/layout/IconVerticalSolidList"/>
    <dgm:cxn modelId="{00CFF64F-D845-471C-B5BC-DB418B328C8D}" type="presParOf" srcId="{AD7CEDDC-3199-450E-9349-BD6C1D63E155}" destId="{022F0752-D578-4747-B396-0F90E7D8CE1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51ABDD-F102-4C2E-A75E-44C1DFCCB41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E8B4206-5680-4D4A-B66D-ED21DFECBD75}">
      <dgm:prSet/>
      <dgm:spPr/>
      <dgm:t>
        <a:bodyPr/>
        <a:lstStyle/>
        <a:p>
          <a:r>
            <a:rPr lang="en-GB" dirty="0"/>
            <a:t>We forget</a:t>
          </a:r>
          <a:endParaRPr lang="en-US" dirty="0"/>
        </a:p>
      </dgm:t>
    </dgm:pt>
    <dgm:pt modelId="{4D57D42A-8FDB-4AE8-9AB3-8962F0C693F0}" type="parTrans" cxnId="{0521E699-0608-4F2B-8865-0F3CE7C28795}">
      <dgm:prSet/>
      <dgm:spPr/>
      <dgm:t>
        <a:bodyPr/>
        <a:lstStyle/>
        <a:p>
          <a:endParaRPr lang="en-US"/>
        </a:p>
      </dgm:t>
    </dgm:pt>
    <dgm:pt modelId="{A32E0BE1-B3FB-4A2E-AF6D-0C5E651F71DF}" type="sibTrans" cxnId="{0521E699-0608-4F2B-8865-0F3CE7C28795}">
      <dgm:prSet/>
      <dgm:spPr/>
      <dgm:t>
        <a:bodyPr/>
        <a:lstStyle/>
        <a:p>
          <a:endParaRPr lang="en-US"/>
        </a:p>
      </dgm:t>
    </dgm:pt>
    <dgm:pt modelId="{3692B87C-8217-4CA5-B62F-223D568F18EB}">
      <dgm:prSet/>
      <dgm:spPr/>
      <dgm:t>
        <a:bodyPr/>
        <a:lstStyle/>
        <a:p>
          <a:r>
            <a:rPr lang="en-GB" dirty="0"/>
            <a:t>We are embarrassed to ask</a:t>
          </a:r>
          <a:endParaRPr lang="en-US" dirty="0"/>
        </a:p>
      </dgm:t>
    </dgm:pt>
    <dgm:pt modelId="{F5FB15C8-E559-4DDC-994A-39121DB944AF}" type="parTrans" cxnId="{18275F6C-EF11-467C-91E7-423A51C44D64}">
      <dgm:prSet/>
      <dgm:spPr/>
      <dgm:t>
        <a:bodyPr/>
        <a:lstStyle/>
        <a:p>
          <a:endParaRPr lang="en-US"/>
        </a:p>
      </dgm:t>
    </dgm:pt>
    <dgm:pt modelId="{87D37249-2BBF-4C9D-95BA-DDC2D0B89FC7}" type="sibTrans" cxnId="{18275F6C-EF11-467C-91E7-423A51C44D64}">
      <dgm:prSet/>
      <dgm:spPr/>
      <dgm:t>
        <a:bodyPr/>
        <a:lstStyle/>
        <a:p>
          <a:endParaRPr lang="en-US"/>
        </a:p>
      </dgm:t>
    </dgm:pt>
    <dgm:pt modelId="{A8898D18-3C78-4932-B683-4F42832DF2C2}">
      <dgm:prSet/>
      <dgm:spPr/>
      <dgm:t>
        <a:bodyPr/>
        <a:lstStyle/>
        <a:p>
          <a:r>
            <a:rPr lang="en-GB" dirty="0"/>
            <a:t>We don’t have time to ask</a:t>
          </a:r>
        </a:p>
      </dgm:t>
    </dgm:pt>
    <dgm:pt modelId="{5D1E13A7-8B10-442D-AEDA-A04F547CA503}" type="parTrans" cxnId="{A0BA4FBF-9A2C-4697-B305-EEA3F420123A}">
      <dgm:prSet/>
      <dgm:spPr/>
      <dgm:t>
        <a:bodyPr/>
        <a:lstStyle/>
        <a:p>
          <a:endParaRPr lang="en-US"/>
        </a:p>
      </dgm:t>
    </dgm:pt>
    <dgm:pt modelId="{CE8F0CC4-FE0A-45A7-AD5C-CBAF92A64E14}" type="sibTrans" cxnId="{A0BA4FBF-9A2C-4697-B305-EEA3F420123A}">
      <dgm:prSet/>
      <dgm:spPr/>
      <dgm:t>
        <a:bodyPr/>
        <a:lstStyle/>
        <a:p>
          <a:endParaRPr lang="en-US"/>
        </a:p>
      </dgm:t>
    </dgm:pt>
    <dgm:pt modelId="{22B28819-333D-469C-80B0-9C017EFB28E0}" type="pres">
      <dgm:prSet presAssocID="{7551ABDD-F102-4C2E-A75E-44C1DFCCB417}" presName="root" presStyleCnt="0">
        <dgm:presLayoutVars>
          <dgm:dir/>
          <dgm:resizeHandles val="exact"/>
        </dgm:presLayoutVars>
      </dgm:prSet>
      <dgm:spPr/>
    </dgm:pt>
    <dgm:pt modelId="{B4A10B5F-B1A8-4AED-83B2-263309792C60}" type="pres">
      <dgm:prSet presAssocID="{FE8B4206-5680-4D4A-B66D-ED21DFECBD75}" presName="compNode" presStyleCnt="0"/>
      <dgm:spPr/>
    </dgm:pt>
    <dgm:pt modelId="{CDD8DE8F-E0B7-42AB-84AE-7C0595D3D664}" type="pres">
      <dgm:prSet presAssocID="{FE8B4206-5680-4D4A-B66D-ED21DFECBD75}" presName="bgRect" presStyleLbl="bgShp" presStyleIdx="0" presStyleCnt="3"/>
      <dgm:spPr/>
    </dgm:pt>
    <dgm:pt modelId="{47F0FFD5-64E0-49D3-A69B-46852BFAD03B}" type="pres">
      <dgm:prSet presAssocID="{FE8B4206-5680-4D4A-B66D-ED21DFECBD7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526EAABF-89CD-41EB-840E-4D9932B53EE5}" type="pres">
      <dgm:prSet presAssocID="{FE8B4206-5680-4D4A-B66D-ED21DFECBD75}" presName="spaceRect" presStyleCnt="0"/>
      <dgm:spPr/>
    </dgm:pt>
    <dgm:pt modelId="{38B77F80-F215-45DD-9DF9-5B4DDA522244}" type="pres">
      <dgm:prSet presAssocID="{FE8B4206-5680-4D4A-B66D-ED21DFECBD75}" presName="parTx" presStyleLbl="revTx" presStyleIdx="0" presStyleCnt="3">
        <dgm:presLayoutVars>
          <dgm:chMax val="0"/>
          <dgm:chPref val="0"/>
        </dgm:presLayoutVars>
      </dgm:prSet>
      <dgm:spPr/>
    </dgm:pt>
    <dgm:pt modelId="{86144051-29A9-4C75-B097-31AE724F2906}" type="pres">
      <dgm:prSet presAssocID="{A32E0BE1-B3FB-4A2E-AF6D-0C5E651F71DF}" presName="sibTrans" presStyleCnt="0"/>
      <dgm:spPr/>
    </dgm:pt>
    <dgm:pt modelId="{70EBB1DB-C692-43D4-92BA-B56017B1B062}" type="pres">
      <dgm:prSet presAssocID="{3692B87C-8217-4CA5-B62F-223D568F18EB}" presName="compNode" presStyleCnt="0"/>
      <dgm:spPr/>
    </dgm:pt>
    <dgm:pt modelId="{0A577F37-C9A4-40A2-8BA7-6F1352EEABA4}" type="pres">
      <dgm:prSet presAssocID="{3692B87C-8217-4CA5-B62F-223D568F18EB}" presName="bgRect" presStyleLbl="bgShp" presStyleIdx="1" presStyleCnt="3"/>
      <dgm:spPr/>
    </dgm:pt>
    <dgm:pt modelId="{7AF134E3-1561-497B-95B3-85AF9A8FF7CB}" type="pres">
      <dgm:prSet presAssocID="{3692B87C-8217-4CA5-B62F-223D568F18E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1513D4E1-6ED4-414E-BF2F-4E11B6183604}" type="pres">
      <dgm:prSet presAssocID="{3692B87C-8217-4CA5-B62F-223D568F18EB}" presName="spaceRect" presStyleCnt="0"/>
      <dgm:spPr/>
    </dgm:pt>
    <dgm:pt modelId="{29A86254-B042-4C39-BA61-32C892EF08EF}" type="pres">
      <dgm:prSet presAssocID="{3692B87C-8217-4CA5-B62F-223D568F18EB}" presName="parTx" presStyleLbl="revTx" presStyleIdx="1" presStyleCnt="3">
        <dgm:presLayoutVars>
          <dgm:chMax val="0"/>
          <dgm:chPref val="0"/>
        </dgm:presLayoutVars>
      </dgm:prSet>
      <dgm:spPr/>
    </dgm:pt>
    <dgm:pt modelId="{3EFAA5A2-1158-4283-AB9A-A37371B10EEB}" type="pres">
      <dgm:prSet presAssocID="{87D37249-2BBF-4C9D-95BA-DDC2D0B89FC7}" presName="sibTrans" presStyleCnt="0"/>
      <dgm:spPr/>
    </dgm:pt>
    <dgm:pt modelId="{E966C166-821A-4F27-B425-23C8187C01C0}" type="pres">
      <dgm:prSet presAssocID="{A8898D18-3C78-4932-B683-4F42832DF2C2}" presName="compNode" presStyleCnt="0"/>
      <dgm:spPr/>
    </dgm:pt>
    <dgm:pt modelId="{66B0628D-3DA2-49C1-B571-CE6DCDDDBFB5}" type="pres">
      <dgm:prSet presAssocID="{A8898D18-3C78-4932-B683-4F42832DF2C2}" presName="bgRect" presStyleLbl="bgShp" presStyleIdx="2" presStyleCnt="3"/>
      <dgm:spPr/>
    </dgm:pt>
    <dgm:pt modelId="{C6D1CDFA-323E-43E7-99E8-4CBEBC492B25}" type="pres">
      <dgm:prSet presAssocID="{A8898D18-3C78-4932-B683-4F42832DF2C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DC3D2FB9-F0E2-4651-8C8C-151632ABD740}" type="pres">
      <dgm:prSet presAssocID="{A8898D18-3C78-4932-B683-4F42832DF2C2}" presName="spaceRect" presStyleCnt="0"/>
      <dgm:spPr/>
    </dgm:pt>
    <dgm:pt modelId="{45EF162D-4E30-487F-8C78-0FC8C0996707}" type="pres">
      <dgm:prSet presAssocID="{A8898D18-3C78-4932-B683-4F42832DF2C2}" presName="parTx" presStyleLbl="revTx" presStyleIdx="2" presStyleCnt="3" custScaleY="63652">
        <dgm:presLayoutVars>
          <dgm:chMax val="0"/>
          <dgm:chPref val="0"/>
        </dgm:presLayoutVars>
      </dgm:prSet>
      <dgm:spPr/>
    </dgm:pt>
  </dgm:ptLst>
  <dgm:cxnLst>
    <dgm:cxn modelId="{F8DA6F1F-E61C-474F-BAD0-987DF717EAFD}" type="presOf" srcId="{7551ABDD-F102-4C2E-A75E-44C1DFCCB417}" destId="{22B28819-333D-469C-80B0-9C017EFB28E0}" srcOrd="0" destOrd="0" presId="urn:microsoft.com/office/officeart/2018/2/layout/IconVerticalSolidList"/>
    <dgm:cxn modelId="{18275F6C-EF11-467C-91E7-423A51C44D64}" srcId="{7551ABDD-F102-4C2E-A75E-44C1DFCCB417}" destId="{3692B87C-8217-4CA5-B62F-223D568F18EB}" srcOrd="1" destOrd="0" parTransId="{F5FB15C8-E559-4DDC-994A-39121DB944AF}" sibTransId="{87D37249-2BBF-4C9D-95BA-DDC2D0B89FC7}"/>
    <dgm:cxn modelId="{629CBB5A-B6A7-4323-BAEC-A7AF4D8E12CB}" type="presOf" srcId="{FE8B4206-5680-4D4A-B66D-ED21DFECBD75}" destId="{38B77F80-F215-45DD-9DF9-5B4DDA522244}" srcOrd="0" destOrd="0" presId="urn:microsoft.com/office/officeart/2018/2/layout/IconVerticalSolidList"/>
    <dgm:cxn modelId="{0521E699-0608-4F2B-8865-0F3CE7C28795}" srcId="{7551ABDD-F102-4C2E-A75E-44C1DFCCB417}" destId="{FE8B4206-5680-4D4A-B66D-ED21DFECBD75}" srcOrd="0" destOrd="0" parTransId="{4D57D42A-8FDB-4AE8-9AB3-8962F0C693F0}" sibTransId="{A32E0BE1-B3FB-4A2E-AF6D-0C5E651F71DF}"/>
    <dgm:cxn modelId="{F06BF9B6-B33F-4925-BBA2-9621FCE84AD4}" type="presOf" srcId="{A8898D18-3C78-4932-B683-4F42832DF2C2}" destId="{45EF162D-4E30-487F-8C78-0FC8C0996707}" srcOrd="0" destOrd="0" presId="urn:microsoft.com/office/officeart/2018/2/layout/IconVerticalSolidList"/>
    <dgm:cxn modelId="{A0BA4FBF-9A2C-4697-B305-EEA3F420123A}" srcId="{7551ABDD-F102-4C2E-A75E-44C1DFCCB417}" destId="{A8898D18-3C78-4932-B683-4F42832DF2C2}" srcOrd="2" destOrd="0" parTransId="{5D1E13A7-8B10-442D-AEDA-A04F547CA503}" sibTransId="{CE8F0CC4-FE0A-45A7-AD5C-CBAF92A64E14}"/>
    <dgm:cxn modelId="{3E2404EA-CF5C-48B3-A378-B25EF40816A9}" type="presOf" srcId="{3692B87C-8217-4CA5-B62F-223D568F18EB}" destId="{29A86254-B042-4C39-BA61-32C892EF08EF}" srcOrd="0" destOrd="0" presId="urn:microsoft.com/office/officeart/2018/2/layout/IconVerticalSolidList"/>
    <dgm:cxn modelId="{4C7536E4-AEE0-4D83-A765-1398887F0EC5}" type="presParOf" srcId="{22B28819-333D-469C-80B0-9C017EFB28E0}" destId="{B4A10B5F-B1A8-4AED-83B2-263309792C60}" srcOrd="0" destOrd="0" presId="urn:microsoft.com/office/officeart/2018/2/layout/IconVerticalSolidList"/>
    <dgm:cxn modelId="{A34D3498-B846-4AC3-A7D4-AB3CCBE59075}" type="presParOf" srcId="{B4A10B5F-B1A8-4AED-83B2-263309792C60}" destId="{CDD8DE8F-E0B7-42AB-84AE-7C0595D3D664}" srcOrd="0" destOrd="0" presId="urn:microsoft.com/office/officeart/2018/2/layout/IconVerticalSolidList"/>
    <dgm:cxn modelId="{28D9B86F-ADC5-4711-A64D-E52D59355BB3}" type="presParOf" srcId="{B4A10B5F-B1A8-4AED-83B2-263309792C60}" destId="{47F0FFD5-64E0-49D3-A69B-46852BFAD03B}" srcOrd="1" destOrd="0" presId="urn:microsoft.com/office/officeart/2018/2/layout/IconVerticalSolidList"/>
    <dgm:cxn modelId="{FA609266-4358-4537-B981-BE246C6CD465}" type="presParOf" srcId="{B4A10B5F-B1A8-4AED-83B2-263309792C60}" destId="{526EAABF-89CD-41EB-840E-4D9932B53EE5}" srcOrd="2" destOrd="0" presId="urn:microsoft.com/office/officeart/2018/2/layout/IconVerticalSolidList"/>
    <dgm:cxn modelId="{18F85708-AF14-4806-9DCD-40447E9D1114}" type="presParOf" srcId="{B4A10B5F-B1A8-4AED-83B2-263309792C60}" destId="{38B77F80-F215-45DD-9DF9-5B4DDA522244}" srcOrd="3" destOrd="0" presId="urn:microsoft.com/office/officeart/2018/2/layout/IconVerticalSolidList"/>
    <dgm:cxn modelId="{D316DB96-1443-4F09-ABE0-7F1DDBF27EA9}" type="presParOf" srcId="{22B28819-333D-469C-80B0-9C017EFB28E0}" destId="{86144051-29A9-4C75-B097-31AE724F2906}" srcOrd="1" destOrd="0" presId="urn:microsoft.com/office/officeart/2018/2/layout/IconVerticalSolidList"/>
    <dgm:cxn modelId="{37199E23-9E3D-4717-B22C-597C7091E3BD}" type="presParOf" srcId="{22B28819-333D-469C-80B0-9C017EFB28E0}" destId="{70EBB1DB-C692-43D4-92BA-B56017B1B062}" srcOrd="2" destOrd="0" presId="urn:microsoft.com/office/officeart/2018/2/layout/IconVerticalSolidList"/>
    <dgm:cxn modelId="{CC748924-CD56-489C-9377-E34D71ED3094}" type="presParOf" srcId="{70EBB1DB-C692-43D4-92BA-B56017B1B062}" destId="{0A577F37-C9A4-40A2-8BA7-6F1352EEABA4}" srcOrd="0" destOrd="0" presId="urn:microsoft.com/office/officeart/2018/2/layout/IconVerticalSolidList"/>
    <dgm:cxn modelId="{1A72D994-41FD-4B6E-AF0E-85BF0D9A7994}" type="presParOf" srcId="{70EBB1DB-C692-43D4-92BA-B56017B1B062}" destId="{7AF134E3-1561-497B-95B3-85AF9A8FF7CB}" srcOrd="1" destOrd="0" presId="urn:microsoft.com/office/officeart/2018/2/layout/IconVerticalSolidList"/>
    <dgm:cxn modelId="{39AAE9E3-18E2-4D82-98A5-B0475BFCFE6A}" type="presParOf" srcId="{70EBB1DB-C692-43D4-92BA-B56017B1B062}" destId="{1513D4E1-6ED4-414E-BF2F-4E11B6183604}" srcOrd="2" destOrd="0" presId="urn:microsoft.com/office/officeart/2018/2/layout/IconVerticalSolidList"/>
    <dgm:cxn modelId="{8FFF8C24-4174-44C2-9AE9-C9335B5DB290}" type="presParOf" srcId="{70EBB1DB-C692-43D4-92BA-B56017B1B062}" destId="{29A86254-B042-4C39-BA61-32C892EF08EF}" srcOrd="3" destOrd="0" presId="urn:microsoft.com/office/officeart/2018/2/layout/IconVerticalSolidList"/>
    <dgm:cxn modelId="{EC093752-B1AE-4B1A-A805-5A96D34A0A09}" type="presParOf" srcId="{22B28819-333D-469C-80B0-9C017EFB28E0}" destId="{3EFAA5A2-1158-4283-AB9A-A37371B10EEB}" srcOrd="3" destOrd="0" presId="urn:microsoft.com/office/officeart/2018/2/layout/IconVerticalSolidList"/>
    <dgm:cxn modelId="{67D1530C-0EF4-459E-B945-362982694519}" type="presParOf" srcId="{22B28819-333D-469C-80B0-9C017EFB28E0}" destId="{E966C166-821A-4F27-B425-23C8187C01C0}" srcOrd="4" destOrd="0" presId="urn:microsoft.com/office/officeart/2018/2/layout/IconVerticalSolidList"/>
    <dgm:cxn modelId="{7632C623-E7F0-49F5-AB67-C0EC775C7943}" type="presParOf" srcId="{E966C166-821A-4F27-B425-23C8187C01C0}" destId="{66B0628D-3DA2-49C1-B571-CE6DCDDDBFB5}" srcOrd="0" destOrd="0" presId="urn:microsoft.com/office/officeart/2018/2/layout/IconVerticalSolidList"/>
    <dgm:cxn modelId="{57DCC30E-AAEE-4D28-BE0F-5D95573526B1}" type="presParOf" srcId="{E966C166-821A-4F27-B425-23C8187C01C0}" destId="{C6D1CDFA-323E-43E7-99E8-4CBEBC492B25}" srcOrd="1" destOrd="0" presId="urn:microsoft.com/office/officeart/2018/2/layout/IconVerticalSolidList"/>
    <dgm:cxn modelId="{DA00BCB8-C2C9-4E4C-A424-0ED4EE6C6795}" type="presParOf" srcId="{E966C166-821A-4F27-B425-23C8187C01C0}" destId="{DC3D2FB9-F0E2-4651-8C8C-151632ABD740}" srcOrd="2" destOrd="0" presId="urn:microsoft.com/office/officeart/2018/2/layout/IconVerticalSolidList"/>
    <dgm:cxn modelId="{E97D615A-534C-4538-A156-6562168D8BD4}" type="presParOf" srcId="{E966C166-821A-4F27-B425-23C8187C01C0}" destId="{45EF162D-4E30-487F-8C78-0FC8C09967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DECCD1-8786-44EC-97B2-672035107779}" type="doc">
      <dgm:prSet loTypeId="urn:microsoft.com/office/officeart/2008/layout/LinedList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05F60A2-F2C8-4D57-9474-107C4A56E7E7}">
      <dgm:prSet/>
      <dgm:spPr/>
      <dgm:t>
        <a:bodyPr/>
        <a:lstStyle/>
        <a:p>
          <a:r>
            <a:rPr lang="en-GB" b="0" i="0"/>
            <a:t>1.Build up a relationship – more likely to share</a:t>
          </a:r>
          <a:endParaRPr lang="en-US"/>
        </a:p>
      </dgm:t>
    </dgm:pt>
    <dgm:pt modelId="{296128C1-C47F-413C-B104-50AD1EF2E8B9}" type="parTrans" cxnId="{FA58590C-8ADA-40FA-B8E9-37CD9081BE71}">
      <dgm:prSet/>
      <dgm:spPr/>
      <dgm:t>
        <a:bodyPr/>
        <a:lstStyle/>
        <a:p>
          <a:endParaRPr lang="en-US"/>
        </a:p>
      </dgm:t>
    </dgm:pt>
    <dgm:pt modelId="{18F9DB27-0D91-4733-A030-EB271F336A88}" type="sibTrans" cxnId="{FA58590C-8ADA-40FA-B8E9-37CD9081BE71}">
      <dgm:prSet/>
      <dgm:spPr/>
      <dgm:t>
        <a:bodyPr/>
        <a:lstStyle/>
        <a:p>
          <a:endParaRPr lang="en-US"/>
        </a:p>
      </dgm:t>
    </dgm:pt>
    <dgm:pt modelId="{0AD0FDE4-5480-4017-B288-40BCAC9D9BD6}">
      <dgm:prSet/>
      <dgm:spPr/>
      <dgm:t>
        <a:bodyPr/>
        <a:lstStyle/>
        <a:p>
          <a:r>
            <a:rPr lang="en-GB" b="0" i="0"/>
            <a:t>the info with you</a:t>
          </a:r>
          <a:endParaRPr lang="en-US"/>
        </a:p>
      </dgm:t>
    </dgm:pt>
    <dgm:pt modelId="{C6DAD75D-7001-472C-B08C-7F103B4B8E5F}" type="parTrans" cxnId="{5B3F3B84-DE09-4BBB-905A-BC8842ECEC02}">
      <dgm:prSet/>
      <dgm:spPr/>
      <dgm:t>
        <a:bodyPr/>
        <a:lstStyle/>
        <a:p>
          <a:endParaRPr lang="en-US"/>
        </a:p>
      </dgm:t>
    </dgm:pt>
    <dgm:pt modelId="{631FFC90-5765-4D14-9073-8F808B26C78A}" type="sibTrans" cxnId="{5B3F3B84-DE09-4BBB-905A-BC8842ECEC02}">
      <dgm:prSet/>
      <dgm:spPr/>
      <dgm:t>
        <a:bodyPr/>
        <a:lstStyle/>
        <a:p>
          <a:endParaRPr lang="en-US"/>
        </a:p>
      </dgm:t>
    </dgm:pt>
    <dgm:pt modelId="{1F9A8965-71C1-474E-B5F6-0CCAC471A162}">
      <dgm:prSet/>
      <dgm:spPr/>
      <dgm:t>
        <a:bodyPr/>
        <a:lstStyle/>
        <a:p>
          <a:r>
            <a:rPr lang="en-GB" b="0" i="0" dirty="0"/>
            <a:t>2. Referenced requests – direct line/ mob/ full</a:t>
          </a:r>
          <a:endParaRPr lang="en-US" dirty="0"/>
        </a:p>
      </dgm:t>
    </dgm:pt>
    <dgm:pt modelId="{8D756541-DE43-41E7-BF36-1783994E80A4}" type="parTrans" cxnId="{4747C47B-7EE5-4DA2-AE81-B03C6CC53450}">
      <dgm:prSet/>
      <dgm:spPr/>
      <dgm:t>
        <a:bodyPr/>
        <a:lstStyle/>
        <a:p>
          <a:endParaRPr lang="en-US"/>
        </a:p>
      </dgm:t>
    </dgm:pt>
    <dgm:pt modelId="{53AB08EF-1856-4C4B-9FA6-DFA223346820}" type="sibTrans" cxnId="{4747C47B-7EE5-4DA2-AE81-B03C6CC53450}">
      <dgm:prSet/>
      <dgm:spPr/>
      <dgm:t>
        <a:bodyPr/>
        <a:lstStyle/>
        <a:p>
          <a:endParaRPr lang="en-US"/>
        </a:p>
      </dgm:t>
    </dgm:pt>
    <dgm:pt modelId="{8D46E748-F2D6-46D3-9FAD-7DA49FB3A9AB}">
      <dgm:prSet/>
      <dgm:spPr/>
      <dgm:t>
        <a:bodyPr/>
        <a:lstStyle/>
        <a:p>
          <a:r>
            <a:rPr lang="en-GB" b="0" i="0"/>
            <a:t>name and role</a:t>
          </a:r>
          <a:endParaRPr lang="en-US"/>
        </a:p>
      </dgm:t>
    </dgm:pt>
    <dgm:pt modelId="{EF939AF7-73CA-4E48-B59D-DC2E35161CA5}" type="parTrans" cxnId="{193D761D-E970-4BFA-8EA6-18429CCD63FF}">
      <dgm:prSet/>
      <dgm:spPr/>
      <dgm:t>
        <a:bodyPr/>
        <a:lstStyle/>
        <a:p>
          <a:endParaRPr lang="en-US"/>
        </a:p>
      </dgm:t>
    </dgm:pt>
    <dgm:pt modelId="{6ADA0BC5-0123-4A80-BBDA-75F7C56F2FBC}" type="sibTrans" cxnId="{193D761D-E970-4BFA-8EA6-18429CCD63FF}">
      <dgm:prSet/>
      <dgm:spPr/>
      <dgm:t>
        <a:bodyPr/>
        <a:lstStyle/>
        <a:p>
          <a:endParaRPr lang="en-US"/>
        </a:p>
      </dgm:t>
    </dgm:pt>
    <dgm:pt modelId="{7F179CF7-EBB6-4462-886D-1F053014A5F9}">
      <dgm:prSet/>
      <dgm:spPr/>
      <dgm:t>
        <a:bodyPr/>
        <a:lstStyle/>
        <a:p>
          <a:r>
            <a:rPr lang="en-GB" b="0" i="0"/>
            <a:t>3. If currently working – who hired them, what was</a:t>
          </a:r>
          <a:endParaRPr lang="en-US"/>
        </a:p>
      </dgm:t>
    </dgm:pt>
    <dgm:pt modelId="{BD881A0A-55CE-4ED1-9BC4-82F913528804}" type="parTrans" cxnId="{C7C55352-F0B9-45B6-8AC7-DB84D56E2DFB}">
      <dgm:prSet/>
      <dgm:spPr/>
      <dgm:t>
        <a:bodyPr/>
        <a:lstStyle/>
        <a:p>
          <a:endParaRPr lang="en-US"/>
        </a:p>
      </dgm:t>
    </dgm:pt>
    <dgm:pt modelId="{557AB995-559D-4162-8EF5-ACF964DB927D}" type="sibTrans" cxnId="{C7C55352-F0B9-45B6-8AC7-DB84D56E2DFB}">
      <dgm:prSet/>
      <dgm:spPr/>
      <dgm:t>
        <a:bodyPr/>
        <a:lstStyle/>
        <a:p>
          <a:endParaRPr lang="en-US"/>
        </a:p>
      </dgm:t>
    </dgm:pt>
    <dgm:pt modelId="{4437A52A-94C7-4191-8C49-CBE0A66012AA}">
      <dgm:prSet/>
      <dgm:spPr/>
      <dgm:t>
        <a:bodyPr/>
        <a:lstStyle/>
        <a:p>
          <a:r>
            <a:rPr lang="en-GB" b="0" i="0"/>
            <a:t>the rec process, who interviewed them</a:t>
          </a:r>
          <a:endParaRPr lang="en-US"/>
        </a:p>
      </dgm:t>
    </dgm:pt>
    <dgm:pt modelId="{6C77D484-6787-427D-A324-E60A22A3584A}" type="parTrans" cxnId="{D0F93C44-24C1-4942-9789-49061B11CBA3}">
      <dgm:prSet/>
      <dgm:spPr/>
      <dgm:t>
        <a:bodyPr/>
        <a:lstStyle/>
        <a:p>
          <a:endParaRPr lang="en-US"/>
        </a:p>
      </dgm:t>
    </dgm:pt>
    <dgm:pt modelId="{660D998D-EDDB-4257-9FB4-D7A0A3CCA320}" type="sibTrans" cxnId="{D0F93C44-24C1-4942-9789-49061B11CBA3}">
      <dgm:prSet/>
      <dgm:spPr/>
      <dgm:t>
        <a:bodyPr/>
        <a:lstStyle/>
        <a:p>
          <a:endParaRPr lang="en-US"/>
        </a:p>
      </dgm:t>
    </dgm:pt>
    <dgm:pt modelId="{27EC9411-48E3-4B70-A139-22FA9231D8F6}">
      <dgm:prSet/>
      <dgm:spPr/>
      <dgm:t>
        <a:bodyPr/>
        <a:lstStyle/>
        <a:p>
          <a:r>
            <a:rPr lang="en-GB" b="0" i="0"/>
            <a:t>4.Current interviews – who met with them, their</a:t>
          </a:r>
          <a:endParaRPr lang="en-US"/>
        </a:p>
      </dgm:t>
    </dgm:pt>
    <dgm:pt modelId="{E61B8A72-AC33-4C8D-839B-443F03C689A1}" type="parTrans" cxnId="{6DF37FE9-C349-419B-921A-6FE2F7A3EE02}">
      <dgm:prSet/>
      <dgm:spPr/>
      <dgm:t>
        <a:bodyPr/>
        <a:lstStyle/>
        <a:p>
          <a:endParaRPr lang="en-US"/>
        </a:p>
      </dgm:t>
    </dgm:pt>
    <dgm:pt modelId="{8A6A83F3-48CA-4D6C-A7A3-D5C2BACF9D39}" type="sibTrans" cxnId="{6DF37FE9-C349-419B-921A-6FE2F7A3EE02}">
      <dgm:prSet/>
      <dgm:spPr/>
      <dgm:t>
        <a:bodyPr/>
        <a:lstStyle/>
        <a:p>
          <a:endParaRPr lang="en-US"/>
        </a:p>
      </dgm:t>
    </dgm:pt>
    <dgm:pt modelId="{0F1CAB15-FD66-442A-970F-7FA5D0E70EE3}">
      <dgm:prSet/>
      <dgm:spPr/>
      <dgm:t>
        <a:bodyPr/>
        <a:lstStyle/>
        <a:p>
          <a:r>
            <a:rPr lang="en-GB" b="0" i="0" dirty="0"/>
            <a:t>role?</a:t>
          </a:r>
          <a:endParaRPr lang="en-US" dirty="0"/>
        </a:p>
      </dgm:t>
    </dgm:pt>
    <dgm:pt modelId="{55A2964A-8EFA-456A-8692-483F1BF85890}" type="parTrans" cxnId="{39DEA782-AEC5-4E65-9822-C853DF814992}">
      <dgm:prSet/>
      <dgm:spPr/>
      <dgm:t>
        <a:bodyPr/>
        <a:lstStyle/>
        <a:p>
          <a:endParaRPr lang="en-US"/>
        </a:p>
      </dgm:t>
    </dgm:pt>
    <dgm:pt modelId="{0ED5BE28-F9CA-4E4D-AD33-3E731C05B160}" type="sibTrans" cxnId="{39DEA782-AEC5-4E65-9822-C853DF814992}">
      <dgm:prSet/>
      <dgm:spPr/>
      <dgm:t>
        <a:bodyPr/>
        <a:lstStyle/>
        <a:p>
          <a:endParaRPr lang="en-US"/>
        </a:p>
      </dgm:t>
    </dgm:pt>
    <dgm:pt modelId="{398E3DDE-8210-49B7-A534-F23601E47C0B}" type="pres">
      <dgm:prSet presAssocID="{1EDECCD1-8786-44EC-97B2-672035107779}" presName="vert0" presStyleCnt="0">
        <dgm:presLayoutVars>
          <dgm:dir/>
          <dgm:animOne val="branch"/>
          <dgm:animLvl val="lvl"/>
        </dgm:presLayoutVars>
      </dgm:prSet>
      <dgm:spPr/>
    </dgm:pt>
    <dgm:pt modelId="{B78223FB-2268-411D-BD27-5EA216446932}" type="pres">
      <dgm:prSet presAssocID="{805F60A2-F2C8-4D57-9474-107C4A56E7E7}" presName="thickLine" presStyleLbl="alignNode1" presStyleIdx="0" presStyleCnt="8"/>
      <dgm:spPr/>
    </dgm:pt>
    <dgm:pt modelId="{42304D04-12B1-4DB1-8BD9-E763841E70A4}" type="pres">
      <dgm:prSet presAssocID="{805F60A2-F2C8-4D57-9474-107C4A56E7E7}" presName="horz1" presStyleCnt="0"/>
      <dgm:spPr/>
    </dgm:pt>
    <dgm:pt modelId="{D85299AB-40D4-48F8-8654-1AB5329F8625}" type="pres">
      <dgm:prSet presAssocID="{805F60A2-F2C8-4D57-9474-107C4A56E7E7}" presName="tx1" presStyleLbl="revTx" presStyleIdx="0" presStyleCnt="8"/>
      <dgm:spPr/>
    </dgm:pt>
    <dgm:pt modelId="{9A0C9511-B47F-4376-ABAA-AF8843B872B1}" type="pres">
      <dgm:prSet presAssocID="{805F60A2-F2C8-4D57-9474-107C4A56E7E7}" presName="vert1" presStyleCnt="0"/>
      <dgm:spPr/>
    </dgm:pt>
    <dgm:pt modelId="{29FDCFD2-E80E-497D-B25D-61364BDB4DFF}" type="pres">
      <dgm:prSet presAssocID="{0AD0FDE4-5480-4017-B288-40BCAC9D9BD6}" presName="thickLine" presStyleLbl="alignNode1" presStyleIdx="1" presStyleCnt="8"/>
      <dgm:spPr/>
    </dgm:pt>
    <dgm:pt modelId="{9686279E-5230-4506-9891-E107188B4978}" type="pres">
      <dgm:prSet presAssocID="{0AD0FDE4-5480-4017-B288-40BCAC9D9BD6}" presName="horz1" presStyleCnt="0"/>
      <dgm:spPr/>
    </dgm:pt>
    <dgm:pt modelId="{CD54D1FF-4731-4C60-80C7-1C7D6E7E1FD9}" type="pres">
      <dgm:prSet presAssocID="{0AD0FDE4-5480-4017-B288-40BCAC9D9BD6}" presName="tx1" presStyleLbl="revTx" presStyleIdx="1" presStyleCnt="8"/>
      <dgm:spPr/>
    </dgm:pt>
    <dgm:pt modelId="{7945D8E3-BD8A-4943-8E80-51C4D66F6027}" type="pres">
      <dgm:prSet presAssocID="{0AD0FDE4-5480-4017-B288-40BCAC9D9BD6}" presName="vert1" presStyleCnt="0"/>
      <dgm:spPr/>
    </dgm:pt>
    <dgm:pt modelId="{3D616AE9-8529-4108-8801-F04D85D6F575}" type="pres">
      <dgm:prSet presAssocID="{1F9A8965-71C1-474E-B5F6-0CCAC471A162}" presName="thickLine" presStyleLbl="alignNode1" presStyleIdx="2" presStyleCnt="8"/>
      <dgm:spPr/>
    </dgm:pt>
    <dgm:pt modelId="{13447E36-A61F-47F4-9125-50404EDEAC70}" type="pres">
      <dgm:prSet presAssocID="{1F9A8965-71C1-474E-B5F6-0CCAC471A162}" presName="horz1" presStyleCnt="0"/>
      <dgm:spPr/>
    </dgm:pt>
    <dgm:pt modelId="{A883D028-1FDE-42C7-BC2B-FF4DA7E32766}" type="pres">
      <dgm:prSet presAssocID="{1F9A8965-71C1-474E-B5F6-0CCAC471A162}" presName="tx1" presStyleLbl="revTx" presStyleIdx="2" presStyleCnt="8"/>
      <dgm:spPr/>
    </dgm:pt>
    <dgm:pt modelId="{7DD9E398-CFFB-463A-BF31-AAA0403B9262}" type="pres">
      <dgm:prSet presAssocID="{1F9A8965-71C1-474E-B5F6-0CCAC471A162}" presName="vert1" presStyleCnt="0"/>
      <dgm:spPr/>
    </dgm:pt>
    <dgm:pt modelId="{F9F16F32-2801-4181-B5B9-6F21D1750F18}" type="pres">
      <dgm:prSet presAssocID="{8D46E748-F2D6-46D3-9FAD-7DA49FB3A9AB}" presName="thickLine" presStyleLbl="alignNode1" presStyleIdx="3" presStyleCnt="8"/>
      <dgm:spPr/>
    </dgm:pt>
    <dgm:pt modelId="{C9220CE8-159D-404B-A133-2AC48633619D}" type="pres">
      <dgm:prSet presAssocID="{8D46E748-F2D6-46D3-9FAD-7DA49FB3A9AB}" presName="horz1" presStyleCnt="0"/>
      <dgm:spPr/>
    </dgm:pt>
    <dgm:pt modelId="{C2BAA801-600B-4DD4-BFAC-45CDA4606CB1}" type="pres">
      <dgm:prSet presAssocID="{8D46E748-F2D6-46D3-9FAD-7DA49FB3A9AB}" presName="tx1" presStyleLbl="revTx" presStyleIdx="3" presStyleCnt="8"/>
      <dgm:spPr/>
    </dgm:pt>
    <dgm:pt modelId="{B9AC3FFB-D9A5-47A8-A00F-B5EA512B9FA7}" type="pres">
      <dgm:prSet presAssocID="{8D46E748-F2D6-46D3-9FAD-7DA49FB3A9AB}" presName="vert1" presStyleCnt="0"/>
      <dgm:spPr/>
    </dgm:pt>
    <dgm:pt modelId="{0D4BCB38-2E23-4A9D-A4DD-F95AC01C58B7}" type="pres">
      <dgm:prSet presAssocID="{7F179CF7-EBB6-4462-886D-1F053014A5F9}" presName="thickLine" presStyleLbl="alignNode1" presStyleIdx="4" presStyleCnt="8"/>
      <dgm:spPr/>
    </dgm:pt>
    <dgm:pt modelId="{6D7DC4DE-4B86-4136-AC02-C68FC2029E49}" type="pres">
      <dgm:prSet presAssocID="{7F179CF7-EBB6-4462-886D-1F053014A5F9}" presName="horz1" presStyleCnt="0"/>
      <dgm:spPr/>
    </dgm:pt>
    <dgm:pt modelId="{611E0D27-260C-45E5-88AC-ED54EE8E23B4}" type="pres">
      <dgm:prSet presAssocID="{7F179CF7-EBB6-4462-886D-1F053014A5F9}" presName="tx1" presStyleLbl="revTx" presStyleIdx="4" presStyleCnt="8"/>
      <dgm:spPr/>
    </dgm:pt>
    <dgm:pt modelId="{4E7AD410-BD9D-4922-A603-6AB3CE770D9C}" type="pres">
      <dgm:prSet presAssocID="{7F179CF7-EBB6-4462-886D-1F053014A5F9}" presName="vert1" presStyleCnt="0"/>
      <dgm:spPr/>
    </dgm:pt>
    <dgm:pt modelId="{D6B97576-6CC2-48E8-AE10-D01F3755AD2E}" type="pres">
      <dgm:prSet presAssocID="{4437A52A-94C7-4191-8C49-CBE0A66012AA}" presName="thickLine" presStyleLbl="alignNode1" presStyleIdx="5" presStyleCnt="8"/>
      <dgm:spPr/>
    </dgm:pt>
    <dgm:pt modelId="{A9D110E9-280C-453C-AC54-4D14D43617E1}" type="pres">
      <dgm:prSet presAssocID="{4437A52A-94C7-4191-8C49-CBE0A66012AA}" presName="horz1" presStyleCnt="0"/>
      <dgm:spPr/>
    </dgm:pt>
    <dgm:pt modelId="{60698B72-61DA-4AB4-B0F7-AA38A6580083}" type="pres">
      <dgm:prSet presAssocID="{4437A52A-94C7-4191-8C49-CBE0A66012AA}" presName="tx1" presStyleLbl="revTx" presStyleIdx="5" presStyleCnt="8"/>
      <dgm:spPr/>
    </dgm:pt>
    <dgm:pt modelId="{6B6FDF39-1DAE-4D86-B99A-B692A27A987F}" type="pres">
      <dgm:prSet presAssocID="{4437A52A-94C7-4191-8C49-CBE0A66012AA}" presName="vert1" presStyleCnt="0"/>
      <dgm:spPr/>
    </dgm:pt>
    <dgm:pt modelId="{48B4D64C-3131-4A52-BB24-8B45C9B702AE}" type="pres">
      <dgm:prSet presAssocID="{27EC9411-48E3-4B70-A139-22FA9231D8F6}" presName="thickLine" presStyleLbl="alignNode1" presStyleIdx="6" presStyleCnt="8"/>
      <dgm:spPr/>
    </dgm:pt>
    <dgm:pt modelId="{4A60C5C2-C706-49FE-8E5B-9CCC11ABDB92}" type="pres">
      <dgm:prSet presAssocID="{27EC9411-48E3-4B70-A139-22FA9231D8F6}" presName="horz1" presStyleCnt="0"/>
      <dgm:spPr/>
    </dgm:pt>
    <dgm:pt modelId="{AE261282-0ED4-4091-9135-9A006457B373}" type="pres">
      <dgm:prSet presAssocID="{27EC9411-48E3-4B70-A139-22FA9231D8F6}" presName="tx1" presStyleLbl="revTx" presStyleIdx="6" presStyleCnt="8"/>
      <dgm:spPr/>
    </dgm:pt>
    <dgm:pt modelId="{40400922-8873-4BD5-9921-C9C85A6FB80C}" type="pres">
      <dgm:prSet presAssocID="{27EC9411-48E3-4B70-A139-22FA9231D8F6}" presName="vert1" presStyleCnt="0"/>
      <dgm:spPr/>
    </dgm:pt>
    <dgm:pt modelId="{8AD81368-8776-4BCC-8370-088C6BDF9D72}" type="pres">
      <dgm:prSet presAssocID="{0F1CAB15-FD66-442A-970F-7FA5D0E70EE3}" presName="thickLine" presStyleLbl="alignNode1" presStyleIdx="7" presStyleCnt="8"/>
      <dgm:spPr/>
    </dgm:pt>
    <dgm:pt modelId="{B8B9EB43-78FA-49A8-AE44-D49BFF21D538}" type="pres">
      <dgm:prSet presAssocID="{0F1CAB15-FD66-442A-970F-7FA5D0E70EE3}" presName="horz1" presStyleCnt="0"/>
      <dgm:spPr/>
    </dgm:pt>
    <dgm:pt modelId="{E23DF4C1-D97F-476C-BBAC-F9CFF5B8899C}" type="pres">
      <dgm:prSet presAssocID="{0F1CAB15-FD66-442A-970F-7FA5D0E70EE3}" presName="tx1" presStyleLbl="revTx" presStyleIdx="7" presStyleCnt="8"/>
      <dgm:spPr/>
    </dgm:pt>
    <dgm:pt modelId="{B4A4C446-3B2F-46DA-85CD-C1A4DECFB0BE}" type="pres">
      <dgm:prSet presAssocID="{0F1CAB15-FD66-442A-970F-7FA5D0E70EE3}" presName="vert1" presStyleCnt="0"/>
      <dgm:spPr/>
    </dgm:pt>
  </dgm:ptLst>
  <dgm:cxnLst>
    <dgm:cxn modelId="{C7974A07-B538-4413-9614-C97B210CF692}" type="presOf" srcId="{8D46E748-F2D6-46D3-9FAD-7DA49FB3A9AB}" destId="{C2BAA801-600B-4DD4-BFAC-45CDA4606CB1}" srcOrd="0" destOrd="0" presId="urn:microsoft.com/office/officeart/2008/layout/LinedList"/>
    <dgm:cxn modelId="{FA58590C-8ADA-40FA-B8E9-37CD9081BE71}" srcId="{1EDECCD1-8786-44EC-97B2-672035107779}" destId="{805F60A2-F2C8-4D57-9474-107C4A56E7E7}" srcOrd="0" destOrd="0" parTransId="{296128C1-C47F-413C-B104-50AD1EF2E8B9}" sibTransId="{18F9DB27-0D91-4733-A030-EB271F336A88}"/>
    <dgm:cxn modelId="{193D761D-E970-4BFA-8EA6-18429CCD63FF}" srcId="{1EDECCD1-8786-44EC-97B2-672035107779}" destId="{8D46E748-F2D6-46D3-9FAD-7DA49FB3A9AB}" srcOrd="3" destOrd="0" parTransId="{EF939AF7-73CA-4E48-B59D-DC2E35161CA5}" sibTransId="{6ADA0BC5-0123-4A80-BBDA-75F7C56F2FBC}"/>
    <dgm:cxn modelId="{8A1CDD20-650B-47DA-85D5-7CAD8436759D}" type="presOf" srcId="{1F9A8965-71C1-474E-B5F6-0CCAC471A162}" destId="{A883D028-1FDE-42C7-BC2B-FF4DA7E32766}" srcOrd="0" destOrd="0" presId="urn:microsoft.com/office/officeart/2008/layout/LinedList"/>
    <dgm:cxn modelId="{180F6D28-341A-4795-88B9-80FA149D7959}" type="presOf" srcId="{805F60A2-F2C8-4D57-9474-107C4A56E7E7}" destId="{D85299AB-40D4-48F8-8654-1AB5329F8625}" srcOrd="0" destOrd="0" presId="urn:microsoft.com/office/officeart/2008/layout/LinedList"/>
    <dgm:cxn modelId="{D0F93C44-24C1-4942-9789-49061B11CBA3}" srcId="{1EDECCD1-8786-44EC-97B2-672035107779}" destId="{4437A52A-94C7-4191-8C49-CBE0A66012AA}" srcOrd="5" destOrd="0" parTransId="{6C77D484-6787-427D-A324-E60A22A3584A}" sibTransId="{660D998D-EDDB-4257-9FB4-D7A0A3CCA320}"/>
    <dgm:cxn modelId="{7402604F-D48E-4F9C-9DE6-DAA92F41C3A2}" type="presOf" srcId="{0AD0FDE4-5480-4017-B288-40BCAC9D9BD6}" destId="{CD54D1FF-4731-4C60-80C7-1C7D6E7E1FD9}" srcOrd="0" destOrd="0" presId="urn:microsoft.com/office/officeart/2008/layout/LinedList"/>
    <dgm:cxn modelId="{C7C55352-F0B9-45B6-8AC7-DB84D56E2DFB}" srcId="{1EDECCD1-8786-44EC-97B2-672035107779}" destId="{7F179CF7-EBB6-4462-886D-1F053014A5F9}" srcOrd="4" destOrd="0" parTransId="{BD881A0A-55CE-4ED1-9BC4-82F913528804}" sibTransId="{557AB995-559D-4162-8EF5-ACF964DB927D}"/>
    <dgm:cxn modelId="{4747C47B-7EE5-4DA2-AE81-B03C6CC53450}" srcId="{1EDECCD1-8786-44EC-97B2-672035107779}" destId="{1F9A8965-71C1-474E-B5F6-0CCAC471A162}" srcOrd="2" destOrd="0" parTransId="{8D756541-DE43-41E7-BF36-1783994E80A4}" sibTransId="{53AB08EF-1856-4C4B-9FA6-DFA223346820}"/>
    <dgm:cxn modelId="{F62AEC7F-457A-413B-A07C-881765761EF8}" type="presOf" srcId="{0F1CAB15-FD66-442A-970F-7FA5D0E70EE3}" destId="{E23DF4C1-D97F-476C-BBAC-F9CFF5B8899C}" srcOrd="0" destOrd="0" presId="urn:microsoft.com/office/officeart/2008/layout/LinedList"/>
    <dgm:cxn modelId="{D2F5BA81-DA88-493E-9801-7434FE0822F4}" type="presOf" srcId="{4437A52A-94C7-4191-8C49-CBE0A66012AA}" destId="{60698B72-61DA-4AB4-B0F7-AA38A6580083}" srcOrd="0" destOrd="0" presId="urn:microsoft.com/office/officeart/2008/layout/LinedList"/>
    <dgm:cxn modelId="{39DEA782-AEC5-4E65-9822-C853DF814992}" srcId="{1EDECCD1-8786-44EC-97B2-672035107779}" destId="{0F1CAB15-FD66-442A-970F-7FA5D0E70EE3}" srcOrd="7" destOrd="0" parTransId="{55A2964A-8EFA-456A-8692-483F1BF85890}" sibTransId="{0ED5BE28-F9CA-4E4D-AD33-3E731C05B160}"/>
    <dgm:cxn modelId="{5B3F3B84-DE09-4BBB-905A-BC8842ECEC02}" srcId="{1EDECCD1-8786-44EC-97B2-672035107779}" destId="{0AD0FDE4-5480-4017-B288-40BCAC9D9BD6}" srcOrd="1" destOrd="0" parTransId="{C6DAD75D-7001-472C-B08C-7F103B4B8E5F}" sibTransId="{631FFC90-5765-4D14-9073-8F808B26C78A}"/>
    <dgm:cxn modelId="{9C52AAB3-8AFC-4C6B-869D-20645BEBCADB}" type="presOf" srcId="{27EC9411-48E3-4B70-A139-22FA9231D8F6}" destId="{AE261282-0ED4-4091-9135-9A006457B373}" srcOrd="0" destOrd="0" presId="urn:microsoft.com/office/officeart/2008/layout/LinedList"/>
    <dgm:cxn modelId="{8C7712E0-90D3-4397-80D8-70679DEED7DB}" type="presOf" srcId="{1EDECCD1-8786-44EC-97B2-672035107779}" destId="{398E3DDE-8210-49B7-A534-F23601E47C0B}" srcOrd="0" destOrd="0" presId="urn:microsoft.com/office/officeart/2008/layout/LinedList"/>
    <dgm:cxn modelId="{6DF37FE9-C349-419B-921A-6FE2F7A3EE02}" srcId="{1EDECCD1-8786-44EC-97B2-672035107779}" destId="{27EC9411-48E3-4B70-A139-22FA9231D8F6}" srcOrd="6" destOrd="0" parTransId="{E61B8A72-AC33-4C8D-839B-443F03C689A1}" sibTransId="{8A6A83F3-48CA-4D6C-A7A3-D5C2BACF9D39}"/>
    <dgm:cxn modelId="{3A04B2F4-A2FD-4601-AE64-18A3B813625F}" type="presOf" srcId="{7F179CF7-EBB6-4462-886D-1F053014A5F9}" destId="{611E0D27-260C-45E5-88AC-ED54EE8E23B4}" srcOrd="0" destOrd="0" presId="urn:microsoft.com/office/officeart/2008/layout/LinedList"/>
    <dgm:cxn modelId="{92F06092-CEB4-4C31-9AAA-DE2E35A84E60}" type="presParOf" srcId="{398E3DDE-8210-49B7-A534-F23601E47C0B}" destId="{B78223FB-2268-411D-BD27-5EA216446932}" srcOrd="0" destOrd="0" presId="urn:microsoft.com/office/officeart/2008/layout/LinedList"/>
    <dgm:cxn modelId="{976BFEA2-0E82-44BD-9702-57DF7264C436}" type="presParOf" srcId="{398E3DDE-8210-49B7-A534-F23601E47C0B}" destId="{42304D04-12B1-4DB1-8BD9-E763841E70A4}" srcOrd="1" destOrd="0" presId="urn:microsoft.com/office/officeart/2008/layout/LinedList"/>
    <dgm:cxn modelId="{9B8AC096-0639-40D8-97AA-F13198E52F4B}" type="presParOf" srcId="{42304D04-12B1-4DB1-8BD9-E763841E70A4}" destId="{D85299AB-40D4-48F8-8654-1AB5329F8625}" srcOrd="0" destOrd="0" presId="urn:microsoft.com/office/officeart/2008/layout/LinedList"/>
    <dgm:cxn modelId="{85C23CB0-6DA9-4CCC-B705-D2A0F755F25C}" type="presParOf" srcId="{42304D04-12B1-4DB1-8BD9-E763841E70A4}" destId="{9A0C9511-B47F-4376-ABAA-AF8843B872B1}" srcOrd="1" destOrd="0" presId="urn:microsoft.com/office/officeart/2008/layout/LinedList"/>
    <dgm:cxn modelId="{7F6C44FA-5BE3-43F9-9991-8A0A5E452BBE}" type="presParOf" srcId="{398E3DDE-8210-49B7-A534-F23601E47C0B}" destId="{29FDCFD2-E80E-497D-B25D-61364BDB4DFF}" srcOrd="2" destOrd="0" presId="urn:microsoft.com/office/officeart/2008/layout/LinedList"/>
    <dgm:cxn modelId="{57D46AB7-3E22-43A4-A4B6-9BA986628714}" type="presParOf" srcId="{398E3DDE-8210-49B7-A534-F23601E47C0B}" destId="{9686279E-5230-4506-9891-E107188B4978}" srcOrd="3" destOrd="0" presId="urn:microsoft.com/office/officeart/2008/layout/LinedList"/>
    <dgm:cxn modelId="{442F7E78-41F3-4F22-8A80-AAD290502422}" type="presParOf" srcId="{9686279E-5230-4506-9891-E107188B4978}" destId="{CD54D1FF-4731-4C60-80C7-1C7D6E7E1FD9}" srcOrd="0" destOrd="0" presId="urn:microsoft.com/office/officeart/2008/layout/LinedList"/>
    <dgm:cxn modelId="{9A9AD943-852E-4A32-8A9C-321C4F0458AE}" type="presParOf" srcId="{9686279E-5230-4506-9891-E107188B4978}" destId="{7945D8E3-BD8A-4943-8E80-51C4D66F6027}" srcOrd="1" destOrd="0" presId="urn:microsoft.com/office/officeart/2008/layout/LinedList"/>
    <dgm:cxn modelId="{AC8F1E6D-4C26-4DBD-A4CC-C1353AD7F002}" type="presParOf" srcId="{398E3DDE-8210-49B7-A534-F23601E47C0B}" destId="{3D616AE9-8529-4108-8801-F04D85D6F575}" srcOrd="4" destOrd="0" presId="urn:microsoft.com/office/officeart/2008/layout/LinedList"/>
    <dgm:cxn modelId="{8ED1ED59-0862-4850-AB67-FC37EB0C2EE8}" type="presParOf" srcId="{398E3DDE-8210-49B7-A534-F23601E47C0B}" destId="{13447E36-A61F-47F4-9125-50404EDEAC70}" srcOrd="5" destOrd="0" presId="urn:microsoft.com/office/officeart/2008/layout/LinedList"/>
    <dgm:cxn modelId="{DADB0DA2-F87C-418E-82EE-0FEB3D7B261D}" type="presParOf" srcId="{13447E36-A61F-47F4-9125-50404EDEAC70}" destId="{A883D028-1FDE-42C7-BC2B-FF4DA7E32766}" srcOrd="0" destOrd="0" presId="urn:microsoft.com/office/officeart/2008/layout/LinedList"/>
    <dgm:cxn modelId="{07F4134D-9C29-4010-99A3-141A338B0AB6}" type="presParOf" srcId="{13447E36-A61F-47F4-9125-50404EDEAC70}" destId="{7DD9E398-CFFB-463A-BF31-AAA0403B9262}" srcOrd="1" destOrd="0" presId="urn:microsoft.com/office/officeart/2008/layout/LinedList"/>
    <dgm:cxn modelId="{43D05ACF-1FCE-4BFA-86C1-4EBDA319C543}" type="presParOf" srcId="{398E3DDE-8210-49B7-A534-F23601E47C0B}" destId="{F9F16F32-2801-4181-B5B9-6F21D1750F18}" srcOrd="6" destOrd="0" presId="urn:microsoft.com/office/officeart/2008/layout/LinedList"/>
    <dgm:cxn modelId="{7F1570ED-966E-4CD4-AAFA-8B5F7CE5C1AD}" type="presParOf" srcId="{398E3DDE-8210-49B7-A534-F23601E47C0B}" destId="{C9220CE8-159D-404B-A133-2AC48633619D}" srcOrd="7" destOrd="0" presId="urn:microsoft.com/office/officeart/2008/layout/LinedList"/>
    <dgm:cxn modelId="{8174B7F4-784C-4C94-AD5F-75A828A61189}" type="presParOf" srcId="{C9220CE8-159D-404B-A133-2AC48633619D}" destId="{C2BAA801-600B-4DD4-BFAC-45CDA4606CB1}" srcOrd="0" destOrd="0" presId="urn:microsoft.com/office/officeart/2008/layout/LinedList"/>
    <dgm:cxn modelId="{3DF3D911-9278-473A-8E39-42E70867B96A}" type="presParOf" srcId="{C9220CE8-159D-404B-A133-2AC48633619D}" destId="{B9AC3FFB-D9A5-47A8-A00F-B5EA512B9FA7}" srcOrd="1" destOrd="0" presId="urn:microsoft.com/office/officeart/2008/layout/LinedList"/>
    <dgm:cxn modelId="{306DC803-605F-46A3-8A3D-45E3DB483F72}" type="presParOf" srcId="{398E3DDE-8210-49B7-A534-F23601E47C0B}" destId="{0D4BCB38-2E23-4A9D-A4DD-F95AC01C58B7}" srcOrd="8" destOrd="0" presId="urn:microsoft.com/office/officeart/2008/layout/LinedList"/>
    <dgm:cxn modelId="{00CD3235-8382-4737-A624-606845174157}" type="presParOf" srcId="{398E3DDE-8210-49B7-A534-F23601E47C0B}" destId="{6D7DC4DE-4B86-4136-AC02-C68FC2029E49}" srcOrd="9" destOrd="0" presId="urn:microsoft.com/office/officeart/2008/layout/LinedList"/>
    <dgm:cxn modelId="{348E3051-73B9-4EE7-98F9-CF48C4B6ACFD}" type="presParOf" srcId="{6D7DC4DE-4B86-4136-AC02-C68FC2029E49}" destId="{611E0D27-260C-45E5-88AC-ED54EE8E23B4}" srcOrd="0" destOrd="0" presId="urn:microsoft.com/office/officeart/2008/layout/LinedList"/>
    <dgm:cxn modelId="{064E0811-1F48-4388-BF9E-87F1B3E44AD4}" type="presParOf" srcId="{6D7DC4DE-4B86-4136-AC02-C68FC2029E49}" destId="{4E7AD410-BD9D-4922-A603-6AB3CE770D9C}" srcOrd="1" destOrd="0" presId="urn:microsoft.com/office/officeart/2008/layout/LinedList"/>
    <dgm:cxn modelId="{D7D63A9D-7F5D-4005-9273-718254E664E3}" type="presParOf" srcId="{398E3DDE-8210-49B7-A534-F23601E47C0B}" destId="{D6B97576-6CC2-48E8-AE10-D01F3755AD2E}" srcOrd="10" destOrd="0" presId="urn:microsoft.com/office/officeart/2008/layout/LinedList"/>
    <dgm:cxn modelId="{84D9CA22-CB40-40B7-8FC0-2303992989ED}" type="presParOf" srcId="{398E3DDE-8210-49B7-A534-F23601E47C0B}" destId="{A9D110E9-280C-453C-AC54-4D14D43617E1}" srcOrd="11" destOrd="0" presId="urn:microsoft.com/office/officeart/2008/layout/LinedList"/>
    <dgm:cxn modelId="{15D86CDF-412A-4AA5-9274-485B9012B38C}" type="presParOf" srcId="{A9D110E9-280C-453C-AC54-4D14D43617E1}" destId="{60698B72-61DA-4AB4-B0F7-AA38A6580083}" srcOrd="0" destOrd="0" presId="urn:microsoft.com/office/officeart/2008/layout/LinedList"/>
    <dgm:cxn modelId="{BFA9F53D-9E58-4483-808E-D91A77D0FE28}" type="presParOf" srcId="{A9D110E9-280C-453C-AC54-4D14D43617E1}" destId="{6B6FDF39-1DAE-4D86-B99A-B692A27A987F}" srcOrd="1" destOrd="0" presId="urn:microsoft.com/office/officeart/2008/layout/LinedList"/>
    <dgm:cxn modelId="{6C7FFE4C-B377-4BB7-8858-6833A7D3C759}" type="presParOf" srcId="{398E3DDE-8210-49B7-A534-F23601E47C0B}" destId="{48B4D64C-3131-4A52-BB24-8B45C9B702AE}" srcOrd="12" destOrd="0" presId="urn:microsoft.com/office/officeart/2008/layout/LinedList"/>
    <dgm:cxn modelId="{7904464F-B9EF-4A46-BED1-C84F2BBAD964}" type="presParOf" srcId="{398E3DDE-8210-49B7-A534-F23601E47C0B}" destId="{4A60C5C2-C706-49FE-8E5B-9CCC11ABDB92}" srcOrd="13" destOrd="0" presId="urn:microsoft.com/office/officeart/2008/layout/LinedList"/>
    <dgm:cxn modelId="{CC3B6E6E-8A75-4BD4-991C-E6B326F93D23}" type="presParOf" srcId="{4A60C5C2-C706-49FE-8E5B-9CCC11ABDB92}" destId="{AE261282-0ED4-4091-9135-9A006457B373}" srcOrd="0" destOrd="0" presId="urn:microsoft.com/office/officeart/2008/layout/LinedList"/>
    <dgm:cxn modelId="{7F84B01C-689C-4074-B7B2-ACF79F6E2A9F}" type="presParOf" srcId="{4A60C5C2-C706-49FE-8E5B-9CCC11ABDB92}" destId="{40400922-8873-4BD5-9921-C9C85A6FB80C}" srcOrd="1" destOrd="0" presId="urn:microsoft.com/office/officeart/2008/layout/LinedList"/>
    <dgm:cxn modelId="{56F8F64E-827C-4785-A201-110A0DAC7F3E}" type="presParOf" srcId="{398E3DDE-8210-49B7-A534-F23601E47C0B}" destId="{8AD81368-8776-4BCC-8370-088C6BDF9D72}" srcOrd="14" destOrd="0" presId="urn:microsoft.com/office/officeart/2008/layout/LinedList"/>
    <dgm:cxn modelId="{E4CE07E1-119B-49C8-BDC9-64E6A38F3670}" type="presParOf" srcId="{398E3DDE-8210-49B7-A534-F23601E47C0B}" destId="{B8B9EB43-78FA-49A8-AE44-D49BFF21D538}" srcOrd="15" destOrd="0" presId="urn:microsoft.com/office/officeart/2008/layout/LinedList"/>
    <dgm:cxn modelId="{678E50FE-638C-4210-8946-C1266FE05BE1}" type="presParOf" srcId="{B8B9EB43-78FA-49A8-AE44-D49BFF21D538}" destId="{E23DF4C1-D97F-476C-BBAC-F9CFF5B8899C}" srcOrd="0" destOrd="0" presId="urn:microsoft.com/office/officeart/2008/layout/LinedList"/>
    <dgm:cxn modelId="{475206E9-604B-47F2-AA83-960577A35AD5}" type="presParOf" srcId="{B8B9EB43-78FA-49A8-AE44-D49BFF21D538}" destId="{B4A4C446-3B2F-46DA-85CD-C1A4DECFB0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94757-7793-4BAC-9F64-841BCB7C2BF2}">
      <dsp:nvSpPr>
        <dsp:cNvPr id="0" name=""/>
        <dsp:cNvSpPr/>
      </dsp:nvSpPr>
      <dsp:spPr>
        <a:xfrm>
          <a:off x="0" y="57721"/>
          <a:ext cx="6263640" cy="9833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New roles - New clients</a:t>
          </a:r>
          <a:endParaRPr lang="en-US" sz="4100" kern="1200" dirty="0"/>
        </a:p>
      </dsp:txBody>
      <dsp:txXfrm>
        <a:off x="48005" y="105726"/>
        <a:ext cx="6167630" cy="887374"/>
      </dsp:txXfrm>
    </dsp:sp>
    <dsp:sp modelId="{618456A7-1046-46C0-9EA7-486E4FD6597C}">
      <dsp:nvSpPr>
        <dsp:cNvPr id="0" name=""/>
        <dsp:cNvSpPr/>
      </dsp:nvSpPr>
      <dsp:spPr>
        <a:xfrm>
          <a:off x="0" y="1159186"/>
          <a:ext cx="6263640" cy="98338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Old clients – new roles</a:t>
          </a:r>
          <a:endParaRPr lang="en-US" sz="4100" kern="1200"/>
        </a:p>
      </dsp:txBody>
      <dsp:txXfrm>
        <a:off x="48005" y="1207191"/>
        <a:ext cx="6167630" cy="887374"/>
      </dsp:txXfrm>
    </dsp:sp>
    <dsp:sp modelId="{869DF725-C4D2-4E58-B454-499FEDFF5ACD}">
      <dsp:nvSpPr>
        <dsp:cNvPr id="0" name=""/>
        <dsp:cNvSpPr/>
      </dsp:nvSpPr>
      <dsp:spPr>
        <a:xfrm>
          <a:off x="0" y="2260651"/>
          <a:ext cx="6263640" cy="98338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Lapsed clients – new roles</a:t>
          </a:r>
          <a:endParaRPr lang="en-US" sz="4100" kern="1200"/>
        </a:p>
      </dsp:txBody>
      <dsp:txXfrm>
        <a:off x="48005" y="2308656"/>
        <a:ext cx="6167630" cy="887374"/>
      </dsp:txXfrm>
    </dsp:sp>
    <dsp:sp modelId="{E2289A76-94F4-4BB2-BF19-32B85613DAAF}">
      <dsp:nvSpPr>
        <dsp:cNvPr id="0" name=""/>
        <dsp:cNvSpPr/>
      </dsp:nvSpPr>
      <dsp:spPr>
        <a:xfrm>
          <a:off x="0" y="3362116"/>
          <a:ext cx="6263640" cy="98338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Target clients – new roles</a:t>
          </a:r>
          <a:endParaRPr lang="en-US" sz="4100" kern="1200"/>
        </a:p>
      </dsp:txBody>
      <dsp:txXfrm>
        <a:off x="48005" y="3410121"/>
        <a:ext cx="6167630" cy="887374"/>
      </dsp:txXfrm>
    </dsp:sp>
    <dsp:sp modelId="{ACF7BA02-D31A-4069-893D-E5F17746A8C2}">
      <dsp:nvSpPr>
        <dsp:cNvPr id="0" name=""/>
        <dsp:cNvSpPr/>
      </dsp:nvSpPr>
      <dsp:spPr>
        <a:xfrm>
          <a:off x="0" y="4463581"/>
          <a:ext cx="6263640" cy="98338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Adverts</a:t>
          </a:r>
          <a:endParaRPr lang="en-US" sz="4100" kern="1200"/>
        </a:p>
      </dsp:txBody>
      <dsp:txXfrm>
        <a:off x="48005" y="4511586"/>
        <a:ext cx="6167630" cy="88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D9080-1BBE-4EED-B272-9AEA951949ED}">
      <dsp:nvSpPr>
        <dsp:cNvPr id="0" name=""/>
        <dsp:cNvSpPr/>
      </dsp:nvSpPr>
      <dsp:spPr>
        <a:xfrm>
          <a:off x="3207899" y="876235"/>
          <a:ext cx="6760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6046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28256" y="918422"/>
        <a:ext cx="35332" cy="7066"/>
      </dsp:txXfrm>
    </dsp:sp>
    <dsp:sp modelId="{188FA243-50FA-433A-9ED0-B684FEBED60F}">
      <dsp:nvSpPr>
        <dsp:cNvPr id="0" name=""/>
        <dsp:cNvSpPr/>
      </dsp:nvSpPr>
      <dsp:spPr>
        <a:xfrm>
          <a:off x="137325" y="243"/>
          <a:ext cx="3072374" cy="18434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49" tIns="158028" rIns="150549" bIns="158028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We get involved in placing jobs</a:t>
          </a:r>
          <a:endParaRPr lang="en-US" sz="3300" kern="1200"/>
        </a:p>
      </dsp:txBody>
      <dsp:txXfrm>
        <a:off x="137325" y="243"/>
        <a:ext cx="3072374" cy="1843424"/>
      </dsp:txXfrm>
    </dsp:sp>
    <dsp:sp modelId="{C153FEE5-2DBA-4F6D-9F9E-EC4638218BEF}">
      <dsp:nvSpPr>
        <dsp:cNvPr id="0" name=""/>
        <dsp:cNvSpPr/>
      </dsp:nvSpPr>
      <dsp:spPr>
        <a:xfrm>
          <a:off x="6986920" y="876235"/>
          <a:ext cx="6760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6046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07277" y="918422"/>
        <a:ext cx="35332" cy="7066"/>
      </dsp:txXfrm>
    </dsp:sp>
    <dsp:sp modelId="{AD0FC157-85FC-4EF5-A10E-4F277215BA85}">
      <dsp:nvSpPr>
        <dsp:cNvPr id="0" name=""/>
        <dsp:cNvSpPr/>
      </dsp:nvSpPr>
      <dsp:spPr>
        <a:xfrm>
          <a:off x="3916345" y="243"/>
          <a:ext cx="3072374" cy="18434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49" tIns="158028" rIns="150549" bIns="158028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We don’t do BD</a:t>
          </a:r>
          <a:endParaRPr lang="en-US" sz="3300" kern="1200"/>
        </a:p>
      </dsp:txBody>
      <dsp:txXfrm>
        <a:off x="3916345" y="243"/>
        <a:ext cx="3072374" cy="1843424"/>
      </dsp:txXfrm>
    </dsp:sp>
    <dsp:sp modelId="{58357792-F4EF-4157-B093-1A1BD9E2472E}">
      <dsp:nvSpPr>
        <dsp:cNvPr id="0" name=""/>
        <dsp:cNvSpPr/>
      </dsp:nvSpPr>
      <dsp:spPr>
        <a:xfrm>
          <a:off x="1673512" y="1841867"/>
          <a:ext cx="7558041" cy="676046"/>
        </a:xfrm>
        <a:custGeom>
          <a:avLst/>
          <a:gdLst/>
          <a:ahLst/>
          <a:cxnLst/>
          <a:rect l="0" t="0" r="0" b="0"/>
          <a:pathLst>
            <a:path>
              <a:moveTo>
                <a:pt x="7558041" y="0"/>
              </a:moveTo>
              <a:lnTo>
                <a:pt x="7558041" y="355123"/>
              </a:lnTo>
              <a:lnTo>
                <a:pt x="0" y="355123"/>
              </a:lnTo>
              <a:lnTo>
                <a:pt x="0" y="676046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2757" y="2176357"/>
        <a:ext cx="379550" cy="7066"/>
      </dsp:txXfrm>
    </dsp:sp>
    <dsp:sp modelId="{AE1B97A7-0352-49DB-9A51-3C2CBBA14139}">
      <dsp:nvSpPr>
        <dsp:cNvPr id="0" name=""/>
        <dsp:cNvSpPr/>
      </dsp:nvSpPr>
      <dsp:spPr>
        <a:xfrm>
          <a:off x="7695366" y="243"/>
          <a:ext cx="3072374" cy="18434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49" tIns="158028" rIns="150549" bIns="158028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We forget our strategy</a:t>
          </a:r>
          <a:endParaRPr lang="en-US" sz="3300" kern="1200"/>
        </a:p>
      </dsp:txBody>
      <dsp:txXfrm>
        <a:off x="7695366" y="243"/>
        <a:ext cx="3072374" cy="1843424"/>
      </dsp:txXfrm>
    </dsp:sp>
    <dsp:sp modelId="{1493A315-E963-4C22-A12A-642B3E08691E}">
      <dsp:nvSpPr>
        <dsp:cNvPr id="0" name=""/>
        <dsp:cNvSpPr/>
      </dsp:nvSpPr>
      <dsp:spPr>
        <a:xfrm>
          <a:off x="3207899" y="3426306"/>
          <a:ext cx="6760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6046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28256" y="3468493"/>
        <a:ext cx="35332" cy="7066"/>
      </dsp:txXfrm>
    </dsp:sp>
    <dsp:sp modelId="{62C3326C-0548-4AC9-8A6F-73C537753898}">
      <dsp:nvSpPr>
        <dsp:cNvPr id="0" name=""/>
        <dsp:cNvSpPr/>
      </dsp:nvSpPr>
      <dsp:spPr>
        <a:xfrm>
          <a:off x="137325" y="2550314"/>
          <a:ext cx="3072374" cy="18434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49" tIns="158028" rIns="150549" bIns="158028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We try and start from scratch each time</a:t>
          </a:r>
          <a:endParaRPr lang="en-US" sz="3300" kern="1200"/>
        </a:p>
      </dsp:txBody>
      <dsp:txXfrm>
        <a:off x="137325" y="2550314"/>
        <a:ext cx="3072374" cy="1843424"/>
      </dsp:txXfrm>
    </dsp:sp>
    <dsp:sp modelId="{462C7CF2-7734-4774-A89B-468612D5C460}">
      <dsp:nvSpPr>
        <dsp:cNvPr id="0" name=""/>
        <dsp:cNvSpPr/>
      </dsp:nvSpPr>
      <dsp:spPr>
        <a:xfrm>
          <a:off x="6986920" y="3426306"/>
          <a:ext cx="6760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6046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07277" y="3468493"/>
        <a:ext cx="35332" cy="7066"/>
      </dsp:txXfrm>
    </dsp:sp>
    <dsp:sp modelId="{850B77D3-F0C7-47E9-ACFF-5E7A19EDF8C6}">
      <dsp:nvSpPr>
        <dsp:cNvPr id="0" name=""/>
        <dsp:cNvSpPr/>
      </dsp:nvSpPr>
      <dsp:spPr>
        <a:xfrm>
          <a:off x="3916345" y="2550314"/>
          <a:ext cx="3072374" cy="18434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49" tIns="158028" rIns="150549" bIns="158028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We forget our network</a:t>
          </a:r>
          <a:endParaRPr lang="en-US" sz="3300" kern="1200"/>
        </a:p>
      </dsp:txBody>
      <dsp:txXfrm>
        <a:off x="3916345" y="2550314"/>
        <a:ext cx="3072374" cy="1843424"/>
      </dsp:txXfrm>
    </dsp:sp>
    <dsp:sp modelId="{ACB2923A-B136-4C97-AA9E-B495042DCF03}">
      <dsp:nvSpPr>
        <dsp:cNvPr id="0" name=""/>
        <dsp:cNvSpPr/>
      </dsp:nvSpPr>
      <dsp:spPr>
        <a:xfrm>
          <a:off x="7695366" y="2550314"/>
          <a:ext cx="3072374" cy="18434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49" tIns="158028" rIns="150549" bIns="158028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We forget WHAT and WHO we know!</a:t>
          </a:r>
          <a:endParaRPr lang="en-US" sz="3300" kern="1200"/>
        </a:p>
      </dsp:txBody>
      <dsp:txXfrm>
        <a:off x="7695366" y="2550314"/>
        <a:ext cx="3072374" cy="1843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BF92A-135E-4016-AA51-78A83020FEFB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ADA8A-1B2D-4375-87F9-6260A280DCE6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BD82E-04D2-473B-801C-0327EF80582F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They are in real time</a:t>
          </a:r>
          <a:endParaRPr lang="en-US" sz="2200" kern="1200" dirty="0"/>
        </a:p>
      </dsp:txBody>
      <dsp:txXfrm>
        <a:off x="1337397" y="2284"/>
        <a:ext cx="4926242" cy="1157919"/>
      </dsp:txXfrm>
    </dsp:sp>
    <dsp:sp modelId="{28CEA70B-9623-4392-9F26-F9B6EBFBC7B6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4D8F6-C7CD-49A7-B6E3-73406DD5E7AD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F873B-332D-4110-81EA-75A2E061B880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We may be ahead of competitors</a:t>
          </a:r>
          <a:endParaRPr lang="en-US" sz="2200" kern="1200"/>
        </a:p>
      </dsp:txBody>
      <dsp:txXfrm>
        <a:off x="1337397" y="1449684"/>
        <a:ext cx="4926242" cy="1157919"/>
      </dsp:txXfrm>
    </dsp:sp>
    <dsp:sp modelId="{8D2F51AE-A94A-4002-938F-C8F6E3E542F9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FA5C7-DE12-454D-88EF-5C86CFA80465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87B78-EC99-4605-9E03-DC8A2F031FC5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We can trust the information</a:t>
          </a:r>
          <a:endParaRPr lang="en-US" sz="2200" kern="1200"/>
        </a:p>
      </dsp:txBody>
      <dsp:txXfrm>
        <a:off x="1337397" y="2897083"/>
        <a:ext cx="4926242" cy="1157919"/>
      </dsp:txXfrm>
    </dsp:sp>
    <dsp:sp modelId="{90EEEF6F-F0CB-4FAF-BEB8-73F1AAC290C7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8C939-B337-4D52-9B80-AFF862E01A3D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F0752-D578-4747-B396-0F90E7D8CE15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We can get a true picture of the client from a candidate’s point of view</a:t>
          </a:r>
          <a:endParaRPr lang="en-US" sz="2200" kern="1200"/>
        </a:p>
      </dsp:txBody>
      <dsp:txXfrm>
        <a:off x="1337397" y="4344483"/>
        <a:ext cx="4926242" cy="11579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8DE8F-E0B7-42AB-84AE-7C0595D3D664}">
      <dsp:nvSpPr>
        <dsp:cNvPr id="0" name=""/>
        <dsp:cNvSpPr/>
      </dsp:nvSpPr>
      <dsp:spPr>
        <a:xfrm>
          <a:off x="0" y="585"/>
          <a:ext cx="6588691" cy="13689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0FFD5-64E0-49D3-A69B-46852BFAD03B}">
      <dsp:nvSpPr>
        <dsp:cNvPr id="0" name=""/>
        <dsp:cNvSpPr/>
      </dsp:nvSpPr>
      <dsp:spPr>
        <a:xfrm>
          <a:off x="414098" y="308592"/>
          <a:ext cx="752906" cy="7529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77F80-F215-45DD-9DF9-5B4DDA522244}">
      <dsp:nvSpPr>
        <dsp:cNvPr id="0" name=""/>
        <dsp:cNvSpPr/>
      </dsp:nvSpPr>
      <dsp:spPr>
        <a:xfrm>
          <a:off x="1581102" y="585"/>
          <a:ext cx="5007588" cy="1368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877" tIns="144877" rIns="144877" bIns="14487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We forget</a:t>
          </a:r>
          <a:endParaRPr lang="en-US" sz="2500" kern="1200" dirty="0"/>
        </a:p>
      </dsp:txBody>
      <dsp:txXfrm>
        <a:off x="1581102" y="585"/>
        <a:ext cx="5007588" cy="1368920"/>
      </dsp:txXfrm>
    </dsp:sp>
    <dsp:sp modelId="{0A577F37-C9A4-40A2-8BA7-6F1352EEABA4}">
      <dsp:nvSpPr>
        <dsp:cNvPr id="0" name=""/>
        <dsp:cNvSpPr/>
      </dsp:nvSpPr>
      <dsp:spPr>
        <a:xfrm>
          <a:off x="0" y="1711735"/>
          <a:ext cx="6588691" cy="13689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134E3-1561-497B-95B3-85AF9A8FF7CB}">
      <dsp:nvSpPr>
        <dsp:cNvPr id="0" name=""/>
        <dsp:cNvSpPr/>
      </dsp:nvSpPr>
      <dsp:spPr>
        <a:xfrm>
          <a:off x="414098" y="2019742"/>
          <a:ext cx="752906" cy="7529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86254-B042-4C39-BA61-32C892EF08EF}">
      <dsp:nvSpPr>
        <dsp:cNvPr id="0" name=""/>
        <dsp:cNvSpPr/>
      </dsp:nvSpPr>
      <dsp:spPr>
        <a:xfrm>
          <a:off x="1581102" y="1711735"/>
          <a:ext cx="5007588" cy="1368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877" tIns="144877" rIns="144877" bIns="14487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We are embarrassed to ask</a:t>
          </a:r>
          <a:endParaRPr lang="en-US" sz="2500" kern="1200" dirty="0"/>
        </a:p>
      </dsp:txBody>
      <dsp:txXfrm>
        <a:off x="1581102" y="1711735"/>
        <a:ext cx="5007588" cy="1368920"/>
      </dsp:txXfrm>
    </dsp:sp>
    <dsp:sp modelId="{66B0628D-3DA2-49C1-B571-CE6DCDDDBFB5}">
      <dsp:nvSpPr>
        <dsp:cNvPr id="0" name=""/>
        <dsp:cNvSpPr/>
      </dsp:nvSpPr>
      <dsp:spPr>
        <a:xfrm>
          <a:off x="0" y="3422885"/>
          <a:ext cx="6588691" cy="13689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1CDFA-323E-43E7-99E8-4CBEBC492B25}">
      <dsp:nvSpPr>
        <dsp:cNvPr id="0" name=""/>
        <dsp:cNvSpPr/>
      </dsp:nvSpPr>
      <dsp:spPr>
        <a:xfrm>
          <a:off x="414098" y="3730892"/>
          <a:ext cx="752906" cy="7529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F162D-4E30-487F-8C78-0FC8C0996707}">
      <dsp:nvSpPr>
        <dsp:cNvPr id="0" name=""/>
        <dsp:cNvSpPr/>
      </dsp:nvSpPr>
      <dsp:spPr>
        <a:xfrm>
          <a:off x="1581102" y="3671673"/>
          <a:ext cx="5007588" cy="87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877" tIns="144877" rIns="144877" bIns="14487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We don’t have time to ask</a:t>
          </a:r>
        </a:p>
      </dsp:txBody>
      <dsp:txXfrm>
        <a:off x="1581102" y="3671673"/>
        <a:ext cx="5007588" cy="8713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223FB-2268-411D-BD27-5EA216446932}">
      <dsp:nvSpPr>
        <dsp:cNvPr id="0" name=""/>
        <dsp:cNvSpPr/>
      </dsp:nvSpPr>
      <dsp:spPr>
        <a:xfrm>
          <a:off x="0" y="0"/>
          <a:ext cx="736399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5299AB-40D4-48F8-8654-1AB5329F8625}">
      <dsp:nvSpPr>
        <dsp:cNvPr id="0" name=""/>
        <dsp:cNvSpPr/>
      </dsp:nvSpPr>
      <dsp:spPr>
        <a:xfrm>
          <a:off x="0" y="0"/>
          <a:ext cx="736399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/>
            <a:t>1.Build up a relationship – more likely to share</a:t>
          </a:r>
          <a:endParaRPr lang="en-US" sz="2500" kern="1200"/>
        </a:p>
      </dsp:txBody>
      <dsp:txXfrm>
        <a:off x="0" y="0"/>
        <a:ext cx="7363990" cy="543917"/>
      </dsp:txXfrm>
    </dsp:sp>
    <dsp:sp modelId="{29FDCFD2-E80E-497D-B25D-61364BDB4DFF}">
      <dsp:nvSpPr>
        <dsp:cNvPr id="0" name=""/>
        <dsp:cNvSpPr/>
      </dsp:nvSpPr>
      <dsp:spPr>
        <a:xfrm>
          <a:off x="0" y="543917"/>
          <a:ext cx="736399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54D1FF-4731-4C60-80C7-1C7D6E7E1FD9}">
      <dsp:nvSpPr>
        <dsp:cNvPr id="0" name=""/>
        <dsp:cNvSpPr/>
      </dsp:nvSpPr>
      <dsp:spPr>
        <a:xfrm>
          <a:off x="0" y="543917"/>
          <a:ext cx="736399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/>
            <a:t>the info with you</a:t>
          </a:r>
          <a:endParaRPr lang="en-US" sz="2500" kern="1200"/>
        </a:p>
      </dsp:txBody>
      <dsp:txXfrm>
        <a:off x="0" y="543917"/>
        <a:ext cx="7363990" cy="543917"/>
      </dsp:txXfrm>
    </dsp:sp>
    <dsp:sp modelId="{3D616AE9-8529-4108-8801-F04D85D6F575}">
      <dsp:nvSpPr>
        <dsp:cNvPr id="0" name=""/>
        <dsp:cNvSpPr/>
      </dsp:nvSpPr>
      <dsp:spPr>
        <a:xfrm>
          <a:off x="0" y="1087834"/>
          <a:ext cx="736399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83D028-1FDE-42C7-BC2B-FF4DA7E32766}">
      <dsp:nvSpPr>
        <dsp:cNvPr id="0" name=""/>
        <dsp:cNvSpPr/>
      </dsp:nvSpPr>
      <dsp:spPr>
        <a:xfrm>
          <a:off x="0" y="1087834"/>
          <a:ext cx="736399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 dirty="0"/>
            <a:t>2. Referenced requests – direct line/ mob/ full</a:t>
          </a:r>
          <a:endParaRPr lang="en-US" sz="2500" kern="1200" dirty="0"/>
        </a:p>
      </dsp:txBody>
      <dsp:txXfrm>
        <a:off x="0" y="1087834"/>
        <a:ext cx="7363990" cy="543917"/>
      </dsp:txXfrm>
    </dsp:sp>
    <dsp:sp modelId="{F9F16F32-2801-4181-B5B9-6F21D1750F18}">
      <dsp:nvSpPr>
        <dsp:cNvPr id="0" name=""/>
        <dsp:cNvSpPr/>
      </dsp:nvSpPr>
      <dsp:spPr>
        <a:xfrm>
          <a:off x="0" y="1631751"/>
          <a:ext cx="736399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BAA801-600B-4DD4-BFAC-45CDA4606CB1}">
      <dsp:nvSpPr>
        <dsp:cNvPr id="0" name=""/>
        <dsp:cNvSpPr/>
      </dsp:nvSpPr>
      <dsp:spPr>
        <a:xfrm>
          <a:off x="0" y="1631751"/>
          <a:ext cx="736399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/>
            <a:t>name and role</a:t>
          </a:r>
          <a:endParaRPr lang="en-US" sz="2500" kern="1200"/>
        </a:p>
      </dsp:txBody>
      <dsp:txXfrm>
        <a:off x="0" y="1631751"/>
        <a:ext cx="7363990" cy="543917"/>
      </dsp:txXfrm>
    </dsp:sp>
    <dsp:sp modelId="{0D4BCB38-2E23-4A9D-A4DD-F95AC01C58B7}">
      <dsp:nvSpPr>
        <dsp:cNvPr id="0" name=""/>
        <dsp:cNvSpPr/>
      </dsp:nvSpPr>
      <dsp:spPr>
        <a:xfrm>
          <a:off x="0" y="2175669"/>
          <a:ext cx="736399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1E0D27-260C-45E5-88AC-ED54EE8E23B4}">
      <dsp:nvSpPr>
        <dsp:cNvPr id="0" name=""/>
        <dsp:cNvSpPr/>
      </dsp:nvSpPr>
      <dsp:spPr>
        <a:xfrm>
          <a:off x="0" y="2175669"/>
          <a:ext cx="736399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/>
            <a:t>3. If currently working – who hired them, what was</a:t>
          </a:r>
          <a:endParaRPr lang="en-US" sz="2500" kern="1200"/>
        </a:p>
      </dsp:txBody>
      <dsp:txXfrm>
        <a:off x="0" y="2175669"/>
        <a:ext cx="7363990" cy="543917"/>
      </dsp:txXfrm>
    </dsp:sp>
    <dsp:sp modelId="{D6B97576-6CC2-48E8-AE10-D01F3755AD2E}">
      <dsp:nvSpPr>
        <dsp:cNvPr id="0" name=""/>
        <dsp:cNvSpPr/>
      </dsp:nvSpPr>
      <dsp:spPr>
        <a:xfrm>
          <a:off x="0" y="2719586"/>
          <a:ext cx="736399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698B72-61DA-4AB4-B0F7-AA38A6580083}">
      <dsp:nvSpPr>
        <dsp:cNvPr id="0" name=""/>
        <dsp:cNvSpPr/>
      </dsp:nvSpPr>
      <dsp:spPr>
        <a:xfrm>
          <a:off x="0" y="2719586"/>
          <a:ext cx="736399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/>
            <a:t>the rec process, who interviewed them</a:t>
          </a:r>
          <a:endParaRPr lang="en-US" sz="2500" kern="1200"/>
        </a:p>
      </dsp:txBody>
      <dsp:txXfrm>
        <a:off x="0" y="2719586"/>
        <a:ext cx="7363990" cy="543917"/>
      </dsp:txXfrm>
    </dsp:sp>
    <dsp:sp modelId="{48B4D64C-3131-4A52-BB24-8B45C9B702AE}">
      <dsp:nvSpPr>
        <dsp:cNvPr id="0" name=""/>
        <dsp:cNvSpPr/>
      </dsp:nvSpPr>
      <dsp:spPr>
        <a:xfrm>
          <a:off x="0" y="3263503"/>
          <a:ext cx="736399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261282-0ED4-4091-9135-9A006457B373}">
      <dsp:nvSpPr>
        <dsp:cNvPr id="0" name=""/>
        <dsp:cNvSpPr/>
      </dsp:nvSpPr>
      <dsp:spPr>
        <a:xfrm>
          <a:off x="0" y="3263503"/>
          <a:ext cx="736399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/>
            <a:t>4.Current interviews – who met with them, their</a:t>
          </a:r>
          <a:endParaRPr lang="en-US" sz="2500" kern="1200"/>
        </a:p>
      </dsp:txBody>
      <dsp:txXfrm>
        <a:off x="0" y="3263503"/>
        <a:ext cx="7363990" cy="543917"/>
      </dsp:txXfrm>
    </dsp:sp>
    <dsp:sp modelId="{8AD81368-8776-4BCC-8370-088C6BDF9D72}">
      <dsp:nvSpPr>
        <dsp:cNvPr id="0" name=""/>
        <dsp:cNvSpPr/>
      </dsp:nvSpPr>
      <dsp:spPr>
        <a:xfrm>
          <a:off x="0" y="3807420"/>
          <a:ext cx="736399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3DF4C1-D97F-476C-BBAC-F9CFF5B8899C}">
      <dsp:nvSpPr>
        <dsp:cNvPr id="0" name=""/>
        <dsp:cNvSpPr/>
      </dsp:nvSpPr>
      <dsp:spPr>
        <a:xfrm>
          <a:off x="0" y="3807420"/>
          <a:ext cx="736399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 dirty="0"/>
            <a:t>role?</a:t>
          </a:r>
          <a:endParaRPr lang="en-US" sz="2500" kern="1200" dirty="0"/>
        </a:p>
      </dsp:txBody>
      <dsp:txXfrm>
        <a:off x="0" y="3807420"/>
        <a:ext cx="7363990" cy="543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D236A-3B93-4094-9123-30C9AF449D7A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A2E65-9A37-4DB6-A191-C04C2E733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8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you objectives for this session? What do you want to get from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A2E65-9A37-4DB6-A191-C04C2E7338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1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 the end I will take you back to this slide so you can start to think about the strategy for each…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A2E65-9A37-4DB6-A191-C04C2E7338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93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are in control!</a:t>
            </a:r>
          </a:p>
          <a:p>
            <a:r>
              <a:rPr lang="en-GB" dirty="0"/>
              <a:t>It links to your client strategy</a:t>
            </a:r>
          </a:p>
          <a:p>
            <a:r>
              <a:rPr lang="en-GB" dirty="0"/>
              <a:t>You can forecast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A2E65-9A37-4DB6-A191-C04C2E7338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786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Every single day!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A2E65-9A37-4DB6-A191-C04C2E7338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449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has worked for you in the past?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A2E65-9A37-4DB6-A191-C04C2E7338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757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need collateral, on your website and in email and advertising campaigns..</a:t>
            </a:r>
          </a:p>
          <a:p>
            <a:r>
              <a:rPr lang="en-GB" dirty="0"/>
              <a:t>Will share </a:t>
            </a:r>
            <a:r>
              <a:rPr lang="en-GB"/>
              <a:t>this article with you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A2E65-9A37-4DB6-A191-C04C2E7338A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04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EE68-6F90-4F4F-95F1-EB99F001A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5D0D3-1B12-4387-8D57-54FE057AB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47B19-DB8B-4885-9EA4-2914A9CD1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7933-3B47-4510-A1FA-584F6E1931D0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46CC9-8BD6-4107-BA51-60D16833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2A126-C186-49E1-A997-D63B2F2CC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C2EC-FFA8-4E0E-BD2A-1CFFA2AF0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2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D361-4163-4A8E-BC8C-2D2605E6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32F65E-27F1-4E14-BB09-9CB8B86B0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0E8AD-B18E-49E7-975D-0A435717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7933-3B47-4510-A1FA-584F6E1931D0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213FD-6FD2-405E-A36A-07ED3595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28607-19B2-4F88-BC72-29455045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C2EC-FFA8-4E0E-BD2A-1CFFA2AF0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64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552814-E1EA-46B9-B31E-78383134D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496B0-EC80-4861-81DD-6F24ACED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00B7F-C01A-4B7C-9759-94DA86027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7933-3B47-4510-A1FA-584F6E1931D0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48CD8-90D7-44CA-B7AB-3EE76AFB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91F3E-D64F-4540-8544-54BE4C2C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C2EC-FFA8-4E0E-BD2A-1CFFA2AF0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4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F340-FE68-4B8C-8054-1B92263E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FD0FC-F64B-47E2-8047-5DAA936D7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39AE1-3084-46A6-B7C8-DD2D4EFA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7933-3B47-4510-A1FA-584F6E1931D0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2DF0-2FD9-417E-A00D-1786A40D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D7174-4C6A-41E2-B98D-C83839FC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C2EC-FFA8-4E0E-BD2A-1CFFA2AF0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7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0693-979F-44A1-8769-8AC38266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B067A-9260-4564-87A2-471C7F19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68E6F-8F44-4BDC-AE2B-813244623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7933-3B47-4510-A1FA-584F6E1931D0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5E0EF-2B66-467C-B694-951B0D89E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A3CCE-DD60-4DB8-9E55-2AB730EB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C2EC-FFA8-4E0E-BD2A-1CFFA2AF0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93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BC6A3-F25D-4289-9DC8-C9EFFE46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88398-B81C-4025-B753-ABC8DA55B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E44DC-8682-41C0-A326-12F44BAA2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79C72-27B5-4E70-9275-23A2EFC7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7933-3B47-4510-A1FA-584F6E1931D0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8DE0C-A7F7-4305-BEE1-6DAED96EC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CD762-AC1A-4E1A-8E53-D9D5BBB5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C2EC-FFA8-4E0E-BD2A-1CFFA2AF0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98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37AD4-217C-4623-9E0E-D01AFCCD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F2E04-C0B2-4C3D-83E3-3FC99C93B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15E26-0472-4F03-ABF0-98E5CA813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26C88-8CBB-45EF-9E22-5F078724B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943FF-514B-41C1-A592-CBA5D2D90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1AD1A-FB4E-4D02-A6F0-ED7D821E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7933-3B47-4510-A1FA-584F6E1931D0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FA2B4A-8359-4636-B2FD-754CAD8F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69C60-9B9F-455D-B8EC-286790E4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C2EC-FFA8-4E0E-BD2A-1CFFA2AF0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2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C5775-DF3A-4E9E-ABF1-D74DF534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2F036-DB13-49D3-B5C3-C19F0B83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7933-3B47-4510-A1FA-584F6E1931D0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F4F6F-5AE7-44E2-B486-0AFE4E224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739FE-2ADC-456C-BB22-939E04A7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C2EC-FFA8-4E0E-BD2A-1CFFA2AF0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3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5F13D-DBDB-4852-9FDE-E49175FA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7933-3B47-4510-A1FA-584F6E1931D0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E93D0A-A256-4B5D-A254-CDD5753C1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D7E76-0895-4553-96B4-39BF718B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C2EC-FFA8-4E0E-BD2A-1CFFA2AF0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65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E8D6-0901-41BB-90A3-2CF8E57A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30298-9F7E-4647-B5A4-688DC973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0EE76-95D3-4EA3-808F-B6FE1DE1B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BD5E5-A3CD-4285-AEB0-8F544EE4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7933-3B47-4510-A1FA-584F6E1931D0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294EC-FA3C-471B-8668-B190FBBB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8D8E6-85CD-4EF5-997B-8D35C986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C2EC-FFA8-4E0E-BD2A-1CFFA2AF0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56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6950C-402D-4847-A210-15EF255C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BFB6A3-B067-4E21-89DD-EC02C81A9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8223F-8C5F-4CF8-8696-9651DC8C0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8B982-BDA3-4479-A606-0F59720D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7933-3B47-4510-A1FA-584F6E1931D0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D3345-1D6D-49AB-822F-077599C3B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9F374-204B-40DB-8188-89ABF52C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C2EC-FFA8-4E0E-BD2A-1CFFA2AF0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72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0D7E6F-06F0-4A01-9465-734AA7E6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AB481-6795-4B76-B1B4-3A6AD77A9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08058-D114-4651-9F40-E8308F799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E7933-3B47-4510-A1FA-584F6E1931D0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F31A7-CDB5-4C9B-9B91-A3974DA12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B092D-B692-48AA-AC87-9E3BF55ED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FC2EC-FFA8-4E0E-BD2A-1CFFA2AF0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5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6F892-5744-47D5-9A7D-C68F32965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2" b="4902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18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0" cy="6038850"/>
          </a:xfrm>
          <a:custGeom>
            <a:avLst/>
            <a:gdLst>
              <a:gd name="connsiteX0" fmla="*/ 0 w 12192000"/>
              <a:gd name="connsiteY0" fmla="*/ 0 h 5835650"/>
              <a:gd name="connsiteX1" fmla="*/ 12192000 w 12192000"/>
              <a:gd name="connsiteY1" fmla="*/ 0 h 5835650"/>
              <a:gd name="connsiteX2" fmla="*/ 12192000 w 12192000"/>
              <a:gd name="connsiteY2" fmla="*/ 5835650 h 5835650"/>
              <a:gd name="connsiteX3" fmla="*/ 0 w 12192000"/>
              <a:gd name="connsiteY3" fmla="*/ 5835650 h 5835650"/>
              <a:gd name="connsiteX4" fmla="*/ 0 w 12192000"/>
              <a:gd name="connsiteY4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0 w 12198350"/>
              <a:gd name="connsiteY4" fmla="*/ 5835650 h 5835650"/>
              <a:gd name="connsiteX5" fmla="*/ 0 w 12198350"/>
              <a:gd name="connsiteY5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0 w 12198350"/>
              <a:gd name="connsiteY5" fmla="*/ 5835650 h 5835650"/>
              <a:gd name="connsiteX6" fmla="*/ 0 w 12198350"/>
              <a:gd name="connsiteY6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822450 w 12198350"/>
              <a:gd name="connsiteY5" fmla="*/ 58293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727200 w 12198350"/>
              <a:gd name="connsiteY5" fmla="*/ 54864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3854450 w 12198350"/>
              <a:gd name="connsiteY5" fmla="*/ 5695950 h 5835650"/>
              <a:gd name="connsiteX6" fmla="*/ 1727200 w 12198350"/>
              <a:gd name="connsiteY6" fmla="*/ 5486400 h 5835650"/>
              <a:gd name="connsiteX7" fmla="*/ 0 w 12198350"/>
              <a:gd name="connsiteY7" fmla="*/ 5835650 h 5835650"/>
              <a:gd name="connsiteX8" fmla="*/ 0 w 12198350"/>
              <a:gd name="connsiteY8" fmla="*/ 0 h 5835650"/>
              <a:gd name="connsiteX0" fmla="*/ 0 w 12198350"/>
              <a:gd name="connsiteY0" fmla="*/ 0 h 5842000"/>
              <a:gd name="connsiteX1" fmla="*/ 12192000 w 12198350"/>
              <a:gd name="connsiteY1" fmla="*/ 0 h 5842000"/>
              <a:gd name="connsiteX2" fmla="*/ 12198350 w 12198350"/>
              <a:gd name="connsiteY2" fmla="*/ 3505200 h 5842000"/>
              <a:gd name="connsiteX3" fmla="*/ 12192000 w 12198350"/>
              <a:gd name="connsiteY3" fmla="*/ 5835650 h 5842000"/>
              <a:gd name="connsiteX4" fmla="*/ 5060950 w 12198350"/>
              <a:gd name="connsiteY4" fmla="*/ 5835650 h 5842000"/>
              <a:gd name="connsiteX5" fmla="*/ 3663950 w 12198350"/>
              <a:gd name="connsiteY5" fmla="*/ 5842000 h 5842000"/>
              <a:gd name="connsiteX6" fmla="*/ 1727200 w 12198350"/>
              <a:gd name="connsiteY6" fmla="*/ 5486400 h 5842000"/>
              <a:gd name="connsiteX7" fmla="*/ 0 w 12198350"/>
              <a:gd name="connsiteY7" fmla="*/ 5835650 h 5842000"/>
              <a:gd name="connsiteX8" fmla="*/ 0 w 12198350"/>
              <a:gd name="connsiteY8" fmla="*/ 0 h 584200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4883150 w 12198350"/>
              <a:gd name="connsiteY4" fmla="*/ 5924550 h 5924550"/>
              <a:gd name="connsiteX5" fmla="*/ 3663950 w 12198350"/>
              <a:gd name="connsiteY5" fmla="*/ 5842000 h 5924550"/>
              <a:gd name="connsiteX6" fmla="*/ 1727200 w 12198350"/>
              <a:gd name="connsiteY6" fmla="*/ 5486400 h 5924550"/>
              <a:gd name="connsiteX7" fmla="*/ 0 w 12198350"/>
              <a:gd name="connsiteY7" fmla="*/ 5835650 h 5924550"/>
              <a:gd name="connsiteX8" fmla="*/ 0 w 12198350"/>
              <a:gd name="connsiteY8" fmla="*/ 0 h 592455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8318500 w 12198350"/>
              <a:gd name="connsiteY4" fmla="*/ 5867400 h 5924550"/>
              <a:gd name="connsiteX5" fmla="*/ 4883150 w 12198350"/>
              <a:gd name="connsiteY5" fmla="*/ 5924550 h 5924550"/>
              <a:gd name="connsiteX6" fmla="*/ 3663950 w 12198350"/>
              <a:gd name="connsiteY6" fmla="*/ 5842000 h 5924550"/>
              <a:gd name="connsiteX7" fmla="*/ 1727200 w 12198350"/>
              <a:gd name="connsiteY7" fmla="*/ 5486400 h 5924550"/>
              <a:gd name="connsiteX8" fmla="*/ 0 w 12198350"/>
              <a:gd name="connsiteY8" fmla="*/ 5835650 h 5924550"/>
              <a:gd name="connsiteX9" fmla="*/ 0 w 12198350"/>
              <a:gd name="connsiteY9" fmla="*/ 0 h 59245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9766300 w 12198350"/>
              <a:gd name="connsiteY4" fmla="*/ 59245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25525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8813800 w 12198350"/>
              <a:gd name="connsiteY3" fmla="*/ 57467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623550 w 12198350"/>
              <a:gd name="connsiteY3" fmla="*/ 48006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18540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766550 w 12198350"/>
              <a:gd name="connsiteY3" fmla="*/ 410845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8350" h="6038850">
                <a:moveTo>
                  <a:pt x="0" y="0"/>
                </a:moveTo>
                <a:lnTo>
                  <a:pt x="12192000" y="0"/>
                </a:lnTo>
                <a:cubicBezTo>
                  <a:pt x="12194117" y="1168400"/>
                  <a:pt x="12196233" y="2336800"/>
                  <a:pt x="12198350" y="3505200"/>
                </a:cubicBezTo>
                <a:cubicBezTo>
                  <a:pt x="11828992" y="3872442"/>
                  <a:pt x="11606741" y="4015317"/>
                  <a:pt x="11341100" y="4267200"/>
                </a:cubicBezTo>
                <a:cubicBezTo>
                  <a:pt x="11005609" y="4512733"/>
                  <a:pt x="10677525" y="4705350"/>
                  <a:pt x="10185400" y="4978400"/>
                </a:cubicBezTo>
                <a:cubicBezTo>
                  <a:pt x="9693275" y="5251450"/>
                  <a:pt x="9381067" y="5540375"/>
                  <a:pt x="8813800" y="5746750"/>
                </a:cubicBezTo>
                <a:lnTo>
                  <a:pt x="7219950" y="6038850"/>
                </a:lnTo>
                <a:lnTo>
                  <a:pt x="4883150" y="5924550"/>
                </a:lnTo>
                <a:lnTo>
                  <a:pt x="3663950" y="5842000"/>
                </a:lnTo>
                <a:lnTo>
                  <a:pt x="1727200" y="5486400"/>
                </a:lnTo>
                <a:lnTo>
                  <a:pt x="0" y="58356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  <a:gs pos="68000">
                <a:srgbClr val="000000">
                  <a:alpha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8A7415-25B1-44ED-B117-EA4905341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en-GB" sz="5000" dirty="0">
                <a:solidFill>
                  <a:srgbClr val="FFFFFF"/>
                </a:solidFill>
                <a:latin typeface="Century Gothic" panose="020B0502020202020204" pitchFamily="34" charset="0"/>
              </a:rPr>
              <a:t>Increasing your lead generation and referrals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B0B40-6B1F-4D8B-A3C3-F28C9259E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FFFF"/>
                </a:solidFill>
              </a:rPr>
              <a:t>Module 13</a:t>
            </a: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E4D3C4E2-1C25-48E1-835F-68EB15BB4B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24930" y="143290"/>
            <a:ext cx="1085021" cy="1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0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53735-B736-4805-BA80-CFDDB730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Why do we want them?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3E4C30-3339-4DB1-A261-5D5C1B2F2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94056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99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2BF92A-135E-4016-AA51-78A83020F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52BF92A-135E-4016-AA51-78A83020F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3ADA8A-1B2D-4375-87F9-6260A280D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003ADA8A-1B2D-4375-87F9-6260A280DC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ABD82E-04D2-473B-801C-0327EF805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48ABD82E-04D2-473B-801C-0327EF805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84D8F6-C7CD-49A7-B6E3-73406DD5E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1584D8F6-C7CD-49A7-B6E3-73406DD5E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CEA70B-9623-4392-9F26-F9B6EBFBC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28CEA70B-9623-4392-9F26-F9B6EBFBC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5F873B-332D-4110-81EA-75A2E061B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115F873B-332D-4110-81EA-75A2E061B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8FA5C7-DE12-454D-88EF-5C86CFA80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078FA5C7-DE12-454D-88EF-5C86CFA80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2F51AE-A94A-4002-938F-C8F6E3E54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8D2F51AE-A94A-4002-938F-C8F6E3E542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787B78-EC99-4605-9E03-DC8A2F031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69787B78-EC99-4605-9E03-DC8A2F031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EEEF6F-F0CB-4FAF-BEB8-73F1AAC29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90EEEF6F-F0CB-4FAF-BEB8-73F1AAC29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C8C939-B337-4D52-9B80-AFF862E01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20C8C939-B337-4D52-9B80-AFF862E01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2F0752-D578-4747-B396-0F90E7D8C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022F0752-D578-4747-B396-0F90E7D8C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592B98-D295-4792-AA80-9EAA525F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What stops us from asking?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81E6E5-5669-436A-B456-483E13439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826867"/>
              </p:ext>
            </p:extLst>
          </p:nvPr>
        </p:nvGraphicFramePr>
        <p:xfrm>
          <a:off x="5166985" y="303591"/>
          <a:ext cx="6588691" cy="4792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5">
            <a:extLst>
              <a:ext uri="{FF2B5EF4-FFF2-40B4-BE49-F238E27FC236}">
                <a16:creationId xmlns:a16="http://schemas.microsoft.com/office/drawing/2014/main" id="{9CEE796A-7A39-42E2-9087-B2A8DA230FC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724930" y="143290"/>
            <a:ext cx="1085021" cy="1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D8DE8F-E0B7-42AB-84AE-7C0595D3D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DD8DE8F-E0B7-42AB-84AE-7C0595D3D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F0FFD5-64E0-49D3-A69B-46852BFAD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47F0FFD5-64E0-49D3-A69B-46852BFAD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B77F80-F215-45DD-9DF9-5B4DDA522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38B77F80-F215-45DD-9DF9-5B4DDA522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F134E3-1561-497B-95B3-85AF9A8FF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7AF134E3-1561-497B-95B3-85AF9A8FF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577F37-C9A4-40A2-8BA7-6F1352EEA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0A577F37-C9A4-40A2-8BA7-6F1352EEAB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A86254-B042-4C39-BA61-32C892EF0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29A86254-B042-4C39-BA61-32C892EF0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B0628D-3DA2-49C1-B571-CE6DCDDDB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66B0628D-3DA2-49C1-B571-CE6DCDDDB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D1CDFA-323E-43E7-99E8-4CBEBC492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C6D1CDFA-323E-43E7-99E8-4CBEBC492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EF162D-4E30-487F-8C78-0FC8C0996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45EF162D-4E30-487F-8C78-0FC8C0996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14235-CACB-43C9-BF46-32A258B9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4" y="1247106"/>
            <a:ext cx="6798541" cy="1675623"/>
          </a:xfrm>
        </p:spPr>
        <p:txBody>
          <a:bodyPr anchor="b">
            <a:normAutofit fontScale="90000"/>
          </a:bodyPr>
          <a:lstStyle/>
          <a:p>
            <a:r>
              <a:rPr lang="en-GB" sz="8000" dirty="0">
                <a:latin typeface="Century Gothic" panose="020B0502020202020204" pitchFamily="34" charset="0"/>
              </a:rPr>
              <a:t>We haven’t planned it </a:t>
            </a:r>
            <a:br>
              <a:rPr lang="en-US" sz="4000" dirty="0"/>
            </a:br>
            <a:endParaRPr lang="en-GB" sz="4000" dirty="0"/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A8E48C9C-BF98-4CC0-9484-2D8D1DAF6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17" r="16437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49F5D-85EA-48C2-9D14-F2133CA24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235" y="3267810"/>
            <a:ext cx="6798539" cy="3705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entury Gothic" panose="020B0502020202020204" pitchFamily="34" charset="0"/>
              </a:rPr>
              <a:t>If you have a plan – it is more likely to happen!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4998C2F0-79BA-4109-9707-E97628261C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52263" y="5610894"/>
            <a:ext cx="1085021" cy="1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2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422A-9EEB-4B17-B970-FF8C387C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How can you make lead generation and referrals a part of your daily routine?</a:t>
            </a:r>
            <a:br>
              <a:rPr lang="en-US" sz="3800"/>
            </a:br>
            <a:endParaRPr lang="en-US" sz="3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E8D0-BDD3-4F61-9FDF-7B4D4B6A3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/>
              <a:t>Like brushing your teeth!</a:t>
            </a:r>
          </a:p>
          <a:p>
            <a:pPr marL="0" indent="0">
              <a:buNone/>
            </a:pPr>
            <a:r>
              <a:rPr lang="en-US" sz="2000" dirty="0"/>
              <a:t>Do it daily</a:t>
            </a:r>
          </a:p>
          <a:p>
            <a:pPr marL="0" indent="0">
              <a:buNone/>
            </a:pPr>
            <a:r>
              <a:rPr lang="en-US" sz="2000" dirty="0"/>
              <a:t>Get into the habit</a:t>
            </a:r>
          </a:p>
          <a:p>
            <a:pPr marL="0" indent="0">
              <a:buNone/>
            </a:pPr>
            <a:r>
              <a:rPr lang="en-US" sz="2000" dirty="0"/>
              <a:t>It becomes a part of your day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Heads of various toothbrushes">
            <a:extLst>
              <a:ext uri="{FF2B5EF4-FFF2-40B4-BE49-F238E27FC236}">
                <a16:creationId xmlns:a16="http://schemas.microsoft.com/office/drawing/2014/main" id="{99B23387-3015-40AD-905C-634710606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8" r="7762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7BB14362-685F-45F9-AFFD-4FF875D931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24930" y="143290"/>
            <a:ext cx="1085021" cy="1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63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A829F329-1860-414C-BE00-28AF00C1B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6" b="10215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5F1F2-0E66-48CB-ACF6-A012F6F3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25" y="5729674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How can we create lead generation in our client conversations?</a:t>
            </a:r>
          </a:p>
        </p:txBody>
      </p:sp>
    </p:spTree>
    <p:extLst>
      <p:ext uri="{BB962C8B-B14F-4D97-AF65-F5344CB8AC3E}">
        <p14:creationId xmlns:p14="http://schemas.microsoft.com/office/powerpoint/2010/main" val="90258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301C4-C36D-48F6-AAA1-7254A7EEA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259" y="2914116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GB" sz="2200" dirty="0">
                <a:latin typeface="Century Gothic" panose="020B0502020202020204" pitchFamily="34" charset="0"/>
              </a:rPr>
            </a:br>
            <a:br>
              <a:rPr lang="en-GB" sz="2200" dirty="0">
                <a:latin typeface="Century Gothic" panose="020B0502020202020204" pitchFamily="34" charset="0"/>
              </a:rPr>
            </a:br>
            <a:br>
              <a:rPr lang="en-GB" sz="2200" dirty="0">
                <a:latin typeface="Century Gothic" panose="020B0502020202020204" pitchFamily="34" charset="0"/>
              </a:rPr>
            </a:br>
            <a:br>
              <a:rPr lang="en-GB" sz="2200" dirty="0">
                <a:latin typeface="Century Gothic" panose="020B0502020202020204" pitchFamily="34" charset="0"/>
              </a:rPr>
            </a:br>
            <a:br>
              <a:rPr lang="en-GB" sz="2200" dirty="0">
                <a:latin typeface="Century Gothic" panose="020B0502020202020204" pitchFamily="34" charset="0"/>
              </a:rPr>
            </a:br>
            <a:r>
              <a:rPr lang="en-GB" sz="2200" dirty="0">
                <a:latin typeface="Century Gothic" panose="020B0502020202020204" pitchFamily="34" charset="0"/>
              </a:rPr>
              <a:t>If I could give you just one tip it would be – </a:t>
            </a:r>
            <a:br>
              <a:rPr lang="en-GB" sz="2200" dirty="0">
                <a:latin typeface="Century Gothic" panose="020B0502020202020204" pitchFamily="34" charset="0"/>
              </a:rPr>
            </a:br>
            <a:br>
              <a:rPr lang="en-GB" sz="2200" dirty="0">
                <a:latin typeface="Century Gothic" panose="020B0502020202020204" pitchFamily="34" charset="0"/>
              </a:rPr>
            </a:br>
            <a:r>
              <a:rPr lang="en-GB" sz="2200" dirty="0">
                <a:latin typeface="Century Gothic" panose="020B0502020202020204" pitchFamily="34" charset="0"/>
              </a:rPr>
              <a:t>1.If you don’t ask you don’t get!</a:t>
            </a:r>
            <a:br>
              <a:rPr lang="en-GB" sz="2200" dirty="0">
                <a:latin typeface="Century Gothic" panose="020B0502020202020204" pitchFamily="34" charset="0"/>
              </a:rPr>
            </a:br>
            <a:br>
              <a:rPr lang="en-GB" sz="2200" dirty="0">
                <a:latin typeface="Century Gothic" panose="020B0502020202020204" pitchFamily="34" charset="0"/>
              </a:rPr>
            </a:br>
            <a:r>
              <a:rPr lang="en-GB" sz="2200" dirty="0">
                <a:latin typeface="Century Gothic" panose="020B0502020202020204" pitchFamily="34" charset="0"/>
              </a:rPr>
              <a:t>2.On BD calls – ask for names, who else do you work with/ for?</a:t>
            </a:r>
            <a:br>
              <a:rPr lang="en-GB" sz="2200" dirty="0">
                <a:latin typeface="Century Gothic" panose="020B0502020202020204" pitchFamily="34" charset="0"/>
              </a:rPr>
            </a:br>
            <a:br>
              <a:rPr lang="en-GB" sz="2200" dirty="0">
                <a:latin typeface="Century Gothic" panose="020B0502020202020204" pitchFamily="34" charset="0"/>
              </a:rPr>
            </a:br>
            <a:r>
              <a:rPr lang="en-GB" sz="2200" dirty="0">
                <a:latin typeface="Century Gothic" panose="020B0502020202020204" pitchFamily="34" charset="0"/>
              </a:rPr>
              <a:t>3. Sell in a candidate  -  who else would</a:t>
            </a:r>
            <a:br>
              <a:rPr lang="en-GB" sz="2200" dirty="0">
                <a:latin typeface="Century Gothic" panose="020B0502020202020204" pitchFamily="34" charset="0"/>
              </a:rPr>
            </a:br>
            <a:r>
              <a:rPr lang="en-GB" sz="2200" dirty="0">
                <a:latin typeface="Century Gothic" panose="020B0502020202020204" pitchFamily="34" charset="0"/>
              </a:rPr>
              <a:t>this candidate be of interest to?</a:t>
            </a:r>
            <a:br>
              <a:rPr lang="en-GB" sz="2200" dirty="0">
                <a:latin typeface="Century Gothic" panose="020B0502020202020204" pitchFamily="34" charset="0"/>
              </a:rPr>
            </a:br>
            <a:br>
              <a:rPr lang="en-GB" dirty="0"/>
            </a:b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Wall of advesive notes with one standing out">
            <a:extLst>
              <a:ext uri="{FF2B5EF4-FFF2-40B4-BE49-F238E27FC236}">
                <a16:creationId xmlns:a16="http://schemas.microsoft.com/office/drawing/2014/main" id="{F06CEAA4-B761-4EB2-9F8D-0F3A25429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2" r="24227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588EBCC6-C9BE-4FA1-95A3-A8A0B4AE09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924" y="5639964"/>
            <a:ext cx="1085021" cy="1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79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F22D-224F-41D6-AC56-692ABC37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What else?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EF3DE-6DD2-4636-ADA8-1D1A99579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4. Network horizontally not just vertically – do you work along side anyone else? Who else has a team like you? Who else could I help do you think?</a:t>
            </a:r>
          </a:p>
          <a:p>
            <a:pPr marL="0" indent="0">
              <a:buNone/>
            </a:pPr>
            <a:br>
              <a:rPr lang="en-GB" sz="2000" dirty="0">
                <a:latin typeface="Century Gothic" panose="020B0502020202020204" pitchFamily="34" charset="0"/>
              </a:rPr>
            </a:br>
            <a:r>
              <a:rPr lang="en-GB" sz="2000" dirty="0">
                <a:latin typeface="Century Gothic" panose="020B0502020202020204" pitchFamily="34" charset="0"/>
              </a:rPr>
              <a:t>5. Reference requests – get full name/ title and contact number from the candidate, if it's a contract role - will they need a replacement?</a:t>
            </a:r>
          </a:p>
          <a:p>
            <a:pPr marL="0" indent="0">
              <a:buNone/>
            </a:pPr>
            <a:br>
              <a:rPr lang="en-GB" sz="2000" dirty="0">
                <a:latin typeface="Century Gothic" panose="020B0502020202020204" pitchFamily="34" charset="0"/>
              </a:rPr>
            </a:br>
            <a:r>
              <a:rPr lang="en-GB" sz="2000" dirty="0">
                <a:latin typeface="Century Gothic" panose="020B0502020202020204" pitchFamily="34" charset="0"/>
              </a:rPr>
              <a:t>6. Chase old adverts too where there is a chance</a:t>
            </a:r>
            <a:br>
              <a:rPr lang="en-GB" sz="2000" dirty="0">
                <a:latin typeface="Century Gothic" panose="020B0502020202020204" pitchFamily="34" charset="0"/>
              </a:rPr>
            </a:br>
            <a:r>
              <a:rPr lang="en-GB" sz="2000" dirty="0">
                <a:latin typeface="Century Gothic" panose="020B0502020202020204" pitchFamily="34" charset="0"/>
              </a:rPr>
              <a:t>they haven't filled it</a:t>
            </a:r>
          </a:p>
          <a:p>
            <a:pPr marL="0" indent="0">
              <a:buNone/>
            </a:pPr>
            <a:br>
              <a:rPr lang="en-GB" sz="2000" dirty="0">
                <a:latin typeface="Century Gothic" panose="020B0502020202020204" pitchFamily="34" charset="0"/>
              </a:rPr>
            </a:br>
            <a:r>
              <a:rPr lang="en-GB" sz="2000" dirty="0">
                <a:latin typeface="Century Gothic" panose="020B0502020202020204" pitchFamily="34" charset="0"/>
              </a:rPr>
              <a:t>7. Look for companies hiring or letting go Internal Rec</a:t>
            </a:r>
            <a:br>
              <a:rPr lang="en-GB" sz="2000" dirty="0">
                <a:latin typeface="Century Gothic" panose="020B0502020202020204" pitchFamily="34" charset="0"/>
              </a:rPr>
            </a:br>
            <a:r>
              <a:rPr lang="en-GB" sz="2000" dirty="0">
                <a:latin typeface="Century Gothic" panose="020B0502020202020204" pitchFamily="34" charset="0"/>
              </a:rPr>
              <a:t>or HR</a:t>
            </a:r>
            <a:endParaRPr lang="en-GB" sz="2000" dirty="0"/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F9B4CF91-C578-41E1-91B6-7CFE45681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48" r="2055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38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498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4AE89670-884C-4323-A970-703B59C26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87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AD62CA-604B-436A-ACCC-088857680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79" y="5729674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How can we ask for referrals from candidates?</a:t>
            </a:r>
            <a:b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When can we ask?</a:t>
            </a: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FE27252D-337C-4915-B5ED-7AB0673AF3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24930" y="143290"/>
            <a:ext cx="1085021" cy="1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33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2AFE0-22F7-49E6-A961-21BBA1A13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>
            <a:normAutofit/>
          </a:bodyPr>
          <a:lstStyle/>
          <a:p>
            <a:r>
              <a:rPr lang="en-GB">
                <a:latin typeface="Century Gothic" panose="020B0502020202020204" pitchFamily="34" charset="0"/>
              </a:rPr>
              <a:t>When and how?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4CACB3-D78B-4674-8012-52A24C44B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252" b="3"/>
          <a:stretch/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AAC731C7-E1BF-4B94-B082-27E64B7897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"/>
          <a:stretch/>
        </p:blipFill>
        <p:spPr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042837-FE6C-4CB5-8BC7-289A5880FE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345839"/>
              </p:ext>
            </p:extLst>
          </p:nvPr>
        </p:nvGraphicFramePr>
        <p:xfrm>
          <a:off x="4184542" y="1946684"/>
          <a:ext cx="736399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677259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B2902-70E3-4889-8229-20B91C408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What else?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9DA11-C508-44C8-B591-1754BBD99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200" b="0" i="0" u="none" strike="noStrike" dirty="0">
                <a:effectLst/>
                <a:latin typeface="Century Gothic" panose="020B0502020202020204" pitchFamily="34" charset="0"/>
              </a:rPr>
              <a:t>5. Previous interviews</a:t>
            </a:r>
            <a:endParaRPr lang="en-GB" sz="2200" dirty="0">
              <a:effectLst/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200" b="0" i="0" u="none" strike="noStrike" dirty="0">
                <a:effectLst/>
                <a:latin typeface="Century Gothic" panose="020B0502020202020204" pitchFamily="34" charset="0"/>
              </a:rPr>
              <a:t>6. Where have they been declined recently?</a:t>
            </a:r>
            <a:endParaRPr lang="en-GB" sz="2200" dirty="0">
              <a:effectLst/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200" b="0" i="0" u="none" strike="noStrike" dirty="0">
                <a:effectLst/>
                <a:latin typeface="Century Gothic" panose="020B0502020202020204" pitchFamily="34" charset="0"/>
              </a:rPr>
              <a:t>7. Where have they not heard back from?</a:t>
            </a:r>
            <a:endParaRPr lang="en-GB" sz="2200" dirty="0">
              <a:effectLst/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200" b="0" i="0" u="none" strike="noStrike" dirty="0">
                <a:effectLst/>
                <a:latin typeface="Century Gothic" panose="020B0502020202020204" pitchFamily="34" charset="0"/>
              </a:rPr>
              <a:t>8.Which agencies do they use and where have they</a:t>
            </a:r>
            <a:endParaRPr lang="en-GB" sz="2200" dirty="0">
              <a:effectLst/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200" b="0" i="0" u="none" strike="noStrike" dirty="0">
                <a:effectLst/>
                <a:latin typeface="Century Gothic" panose="020B0502020202020204" pitchFamily="34" charset="0"/>
              </a:rPr>
              <a:t>sent them?</a:t>
            </a:r>
            <a:endParaRPr lang="en-GB" sz="2200" dirty="0">
              <a:effectLst/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200" b="0" i="0" u="none" strike="noStrike" dirty="0">
                <a:effectLst/>
                <a:latin typeface="Century Gothic" panose="020B0502020202020204" pitchFamily="34" charset="0"/>
              </a:rPr>
              <a:t>9. How did you get your current role? What is the</a:t>
            </a:r>
            <a:endParaRPr lang="en-GB" sz="2200" dirty="0">
              <a:effectLst/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200" b="0" i="0" u="none" strike="noStrike" dirty="0">
                <a:effectLst/>
                <a:latin typeface="Century Gothic" panose="020B0502020202020204" pitchFamily="34" charset="0"/>
              </a:rPr>
              <a:t>process like there?</a:t>
            </a:r>
            <a:endParaRPr lang="en-GB" sz="2200" dirty="0">
              <a:effectLst/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200" b="0" i="0" u="none" strike="noStrike" dirty="0">
                <a:effectLst/>
                <a:latin typeface="Century Gothic" panose="020B0502020202020204" pitchFamily="34" charset="0"/>
              </a:rPr>
              <a:t>10.Who report to, now and previously?</a:t>
            </a:r>
            <a:endParaRPr lang="en-GB" sz="2200" dirty="0">
              <a:effectLst/>
              <a:latin typeface="Century Gothic" panose="020B0502020202020204" pitchFamily="34" charset="0"/>
            </a:endParaRPr>
          </a:p>
          <a:p>
            <a:endParaRPr lang="en-GB" sz="2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C7A03-6DB3-420D-9FEB-2AAAD79D3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656"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0E44EB7A-309D-4F28-B579-0BC4B46039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75" r="-2" b="8855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46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51A7-6B30-4828-8F8B-92623CA7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974" y="-776361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Objectives: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Three arrows on bullseye">
            <a:extLst>
              <a:ext uri="{FF2B5EF4-FFF2-40B4-BE49-F238E27FC236}">
                <a16:creationId xmlns:a16="http://schemas.microsoft.com/office/drawing/2014/main" id="{F2ABBB5E-A969-48F5-9DAC-8917B3EC9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873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428CC-3C46-461E-B554-BB9CA8AE4ACA}"/>
              </a:ext>
            </a:extLst>
          </p:cNvPr>
          <p:cNvSpPr txBox="1"/>
          <p:nvPr/>
        </p:nvSpPr>
        <p:spPr>
          <a:xfrm>
            <a:off x="7028496" y="3566160"/>
            <a:ext cx="346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What is lead generation?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Why do we need to do it actively?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Why can it feel difficult?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When should we do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How can we do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What is a referral?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….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262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2D380-6646-4B60-BFA6-F50AE380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This activity needs to be in ADDITION to your LinkedIn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82AD-2D00-4BDB-9713-F3A5CE0CD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HBR article states that you must focus on the problems your clients are facing…</a:t>
            </a:r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FE55DA40-A0EE-4041-A7C2-5BF4ACD0A9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14967" y="2489115"/>
            <a:ext cx="1085021" cy="1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A1FFD-CEE0-4DB6-A84B-B6742817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sz="4100" dirty="0">
                <a:latin typeface="Century Gothic" panose="020B0502020202020204" pitchFamily="34" charset="0"/>
              </a:rPr>
              <a:t>How can you put this into action: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0C059-949C-4C89-91BC-8DA4E17C8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Make a plan – use the lead gen PDF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Use that plan every day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If it doesn’t happen – ask yourself why – what has stopped me?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Remove those barriers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Keep a record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Add to your CRM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Create a strategy to KIT with those new contacts</a:t>
            </a:r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F2109AAC-04C1-4E24-8A2A-B59A52864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7" r="4452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D4B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23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27FBC-532B-44DB-BC70-12851803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What are your actions?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72B87632-7105-4B58-9847-ADDE5DAA8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6" r="11513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65B0F6C3-1AA9-432C-803C-8F27E04063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9650" y="5609370"/>
            <a:ext cx="1085021" cy="1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40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96A6A-6EBC-40A7-B169-26AA1A9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5600">
                <a:solidFill>
                  <a:schemeClr val="bg1"/>
                </a:solidFill>
              </a:rPr>
              <a:t>What is lead generation?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860627-F9BB-45AE-8592-AEFFFD33F4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26762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5">
            <a:extLst>
              <a:ext uri="{FF2B5EF4-FFF2-40B4-BE49-F238E27FC236}">
                <a16:creationId xmlns:a16="http://schemas.microsoft.com/office/drawing/2014/main" id="{7C105B26-DF91-427B-B57C-21AF7E15EAB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724930" y="143290"/>
            <a:ext cx="1085021" cy="1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89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D94757-7793-4BAC-9F64-841BCB7C2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FD94757-7793-4BAC-9F64-841BCB7C2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8456A7-1046-46C0-9EA7-486E4FD65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18456A7-1046-46C0-9EA7-486E4FD659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9DF725-C4D2-4E58-B454-499FEDFF5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869DF725-C4D2-4E58-B454-499FEDFF5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289A76-94F4-4BB2-BF19-32B85613D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E2289A76-94F4-4BB2-BF19-32B85613D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F7BA02-D31A-4069-893D-E5F17746A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ACF7BA02-D31A-4069-893D-E5F17746A8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315C6A8A-7D7A-42FB-9954-0B95F2553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A0618-4061-480A-A461-C423F43C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Why do we need to work ACTIVELY on our lead generation?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5" descr="Diagram&#10;&#10;Description automatically generated">
            <a:extLst>
              <a:ext uri="{FF2B5EF4-FFF2-40B4-BE49-F238E27FC236}">
                <a16:creationId xmlns:a16="http://schemas.microsoft.com/office/drawing/2014/main" id="{2F8BBE9D-BB2B-4B5A-95AE-5F97A1D038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24930" y="143290"/>
            <a:ext cx="1085021" cy="1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6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DC121-97CE-4945-81BC-C7DD18355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948" y="2525639"/>
            <a:ext cx="464525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dirty="0">
                <a:latin typeface="Century Gothic" panose="020B0502020202020204" pitchFamily="34" charset="0"/>
              </a:rPr>
              <a:t>It prevents that rollercoaster feeling!</a:t>
            </a:r>
            <a:br>
              <a:rPr lang="en-US" sz="5600" dirty="0">
                <a:latin typeface="Century Gothic" panose="020B0502020202020204" pitchFamily="34" charset="0"/>
              </a:rPr>
            </a:br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100" dirty="0">
                <a:latin typeface="Century Gothic" panose="020B0502020202020204" pitchFamily="34" charset="0"/>
              </a:rPr>
              <a:t>Steady pipeline -</a:t>
            </a:r>
            <a:br>
              <a:rPr lang="en-US" sz="3100" dirty="0">
                <a:latin typeface="Century Gothic" panose="020B0502020202020204" pitchFamily="34" charset="0"/>
              </a:rPr>
            </a:br>
            <a:r>
              <a:rPr lang="en-US" sz="3100" dirty="0">
                <a:latin typeface="Century Gothic" panose="020B0502020202020204" pitchFamily="34" charset="0"/>
              </a:rPr>
              <a:t>easier to forecast</a:t>
            </a:r>
            <a:br>
              <a:rPr lang="en-US" sz="3100" dirty="0">
                <a:latin typeface="Century Gothic" panose="020B0502020202020204" pitchFamily="34" charset="0"/>
              </a:rPr>
            </a:br>
            <a:r>
              <a:rPr lang="en-US" sz="3100" dirty="0">
                <a:latin typeface="Century Gothic" panose="020B0502020202020204" pitchFamily="34" charset="0"/>
              </a:rPr>
              <a:t>Less stress</a:t>
            </a:r>
            <a:br>
              <a:rPr lang="en-US" sz="3100" dirty="0">
                <a:latin typeface="Century Gothic" panose="020B0502020202020204" pitchFamily="34" charset="0"/>
              </a:rPr>
            </a:br>
            <a:r>
              <a:rPr lang="en-US" sz="3100" dirty="0">
                <a:latin typeface="Century Gothic" panose="020B0502020202020204" pitchFamily="34" charset="0"/>
              </a:rPr>
              <a:t>More motivation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9D5D757-D474-460F-A38F-F7E4F7F84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9" r="24551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Diagram&#10;&#10;Description automatically generated">
            <a:extLst>
              <a:ext uri="{FF2B5EF4-FFF2-40B4-BE49-F238E27FC236}">
                <a16:creationId xmlns:a16="http://schemas.microsoft.com/office/drawing/2014/main" id="{1BDE307D-4773-478F-B109-2F7D0820A8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24930" y="143290"/>
            <a:ext cx="1085021" cy="1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76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8DEB9-F8E2-40D3-A713-B24B35F9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dirty="0"/>
              <a:t>Why is getting a steady pipeline so tricky?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D096E823-98D4-47B6-8C6C-65C9935683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0370" y="5099209"/>
            <a:ext cx="1085021" cy="1085021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E2F7D9-9597-49A6-9355-417BA0D28B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269704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5">
            <a:extLst>
              <a:ext uri="{FF2B5EF4-FFF2-40B4-BE49-F238E27FC236}">
                <a16:creationId xmlns:a16="http://schemas.microsoft.com/office/drawing/2014/main" id="{43B5BF01-18A1-4419-8EB5-56D94EBAB0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24930" y="143290"/>
            <a:ext cx="1085021" cy="1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6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 glowing light bulb in sea of unlit bulbs">
            <a:extLst>
              <a:ext uri="{FF2B5EF4-FFF2-40B4-BE49-F238E27FC236}">
                <a16:creationId xmlns:a16="http://schemas.microsoft.com/office/drawing/2014/main" id="{60BB7032-8A98-4A9E-864D-CA3E4A8744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12" b="20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8881C-6ECE-4FBE-92C4-985FA45E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When should we be generating leads?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3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03FA5A99-4D16-4AD9-90A5-EDE536EFD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4CE0E-C787-457E-B56A-8ED15D58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can you generate leads?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587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C7397CB8-95BB-42B1-938A-23210E799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7809FE-2656-4684-AF03-F8FF5E52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a referral?</a:t>
            </a:r>
          </a:p>
        </p:txBody>
      </p:sp>
    </p:spTree>
    <p:extLst>
      <p:ext uri="{BB962C8B-B14F-4D97-AF65-F5344CB8AC3E}">
        <p14:creationId xmlns:p14="http://schemas.microsoft.com/office/powerpoint/2010/main" val="171417508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784</Words>
  <Application>Microsoft Office PowerPoint</Application>
  <PresentationFormat>Widescreen</PresentationFormat>
  <Paragraphs>97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Office Theme</vt:lpstr>
      <vt:lpstr>Increasing your lead generation and referrals</vt:lpstr>
      <vt:lpstr>Objectives:</vt:lpstr>
      <vt:lpstr>What is lead generation?</vt:lpstr>
      <vt:lpstr>Why do we need to work ACTIVELY on our lead generation?</vt:lpstr>
      <vt:lpstr>It prevents that rollercoaster feeling!  Steady pipeline - easier to forecast Less stress More motivation</vt:lpstr>
      <vt:lpstr>Why is getting a steady pipeline so tricky? </vt:lpstr>
      <vt:lpstr>When should we be generating leads?</vt:lpstr>
      <vt:lpstr>How can you generate leads?</vt:lpstr>
      <vt:lpstr>What is a referral?</vt:lpstr>
      <vt:lpstr>Why do we want them?</vt:lpstr>
      <vt:lpstr>What stops us from asking?</vt:lpstr>
      <vt:lpstr>We haven’t planned it  </vt:lpstr>
      <vt:lpstr>How can you make lead generation and referrals a part of your daily routine? </vt:lpstr>
      <vt:lpstr>How can we create lead generation in our client conversations?</vt:lpstr>
      <vt:lpstr>     If I could give you just one tip it would be –   1.If you don’t ask you don’t get!  2.On BD calls – ask for names, who else do you work with/ for?  3. Sell in a candidate  -  who else would this candidate be of interest to?  </vt:lpstr>
      <vt:lpstr>What else?</vt:lpstr>
      <vt:lpstr>How can we ask for referrals from candidates? When can we ask?</vt:lpstr>
      <vt:lpstr>When and how?</vt:lpstr>
      <vt:lpstr>What else?</vt:lpstr>
      <vt:lpstr>This activity needs to be in ADDITION to your LinkedIn activity</vt:lpstr>
      <vt:lpstr>How can you put this into action:</vt:lpstr>
      <vt:lpstr>What are your actions?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your lead generation and referrals</dc:title>
  <dc:creator>Ali Braid</dc:creator>
  <cp:lastModifiedBy>Ali Braid</cp:lastModifiedBy>
  <cp:revision>5</cp:revision>
  <dcterms:created xsi:type="dcterms:W3CDTF">2021-09-06T15:21:07Z</dcterms:created>
  <dcterms:modified xsi:type="dcterms:W3CDTF">2021-09-08T12:49:29Z</dcterms:modified>
</cp:coreProperties>
</file>