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98" r:id="rId3"/>
    <p:sldId id="299" r:id="rId4"/>
    <p:sldId id="302" r:id="rId5"/>
    <p:sldId id="303" r:id="rId6"/>
    <p:sldId id="258" r:id="rId7"/>
    <p:sldId id="259" r:id="rId8"/>
    <p:sldId id="306" r:id="rId9"/>
    <p:sldId id="257" r:id="rId10"/>
    <p:sldId id="260" r:id="rId11"/>
    <p:sldId id="261" r:id="rId12"/>
    <p:sldId id="305" r:id="rId13"/>
    <p:sldId id="307" r:id="rId14"/>
    <p:sldId id="304" r:id="rId15"/>
    <p:sldId id="308" r:id="rId16"/>
    <p:sldId id="309" r:id="rId17"/>
    <p:sldId id="263" r:id="rId18"/>
    <p:sldId id="274" r:id="rId19"/>
  </p:sldIdLst>
  <p:sldSz cx="18288000" cy="10287000"/>
  <p:notesSz cx="6858000" cy="9144000"/>
  <p:embeddedFontLst>
    <p:embeddedFont>
      <p:font typeface="Amaranth" panose="020B0604020202020204" charset="0"/>
      <p:regular r:id="rId21"/>
    </p:embeddedFont>
    <p:embeddedFont>
      <p:font typeface="Amaranth Bold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CBCD1A-6570-4A73-8DC4-4F9C17C84360}" v="134" dt="2021-02-25T16:04:54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3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3F467-684E-4BB8-B0BE-F90848B05FD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D82238-46D4-4B4A-ADDB-DE79558D4BD2}">
      <dgm:prSet/>
      <dgm:spPr/>
      <dgm:t>
        <a:bodyPr/>
        <a:lstStyle/>
        <a:p>
          <a:r>
            <a:rPr lang="en-GB"/>
            <a:t>Asks for referrals</a:t>
          </a:r>
          <a:endParaRPr lang="en-US"/>
        </a:p>
      </dgm:t>
    </dgm:pt>
    <dgm:pt modelId="{2ED693F1-7F41-43C0-934E-F38E591264EE}" type="parTrans" cxnId="{9370F6BD-4DEF-431A-BFE7-ABAD8A20896A}">
      <dgm:prSet/>
      <dgm:spPr/>
      <dgm:t>
        <a:bodyPr/>
        <a:lstStyle/>
        <a:p>
          <a:endParaRPr lang="en-US"/>
        </a:p>
      </dgm:t>
    </dgm:pt>
    <dgm:pt modelId="{7B1E8F37-EF92-4C2A-AFD9-A787CB8F9138}" type="sibTrans" cxnId="{9370F6BD-4DEF-431A-BFE7-ABAD8A20896A}">
      <dgm:prSet/>
      <dgm:spPr/>
      <dgm:t>
        <a:bodyPr/>
        <a:lstStyle/>
        <a:p>
          <a:endParaRPr lang="en-US"/>
        </a:p>
      </dgm:t>
    </dgm:pt>
    <dgm:pt modelId="{E3E43512-94F9-4821-868D-DA9A919FC40E}">
      <dgm:prSet/>
      <dgm:spPr/>
      <dgm:t>
        <a:bodyPr/>
        <a:lstStyle/>
        <a:p>
          <a:r>
            <a:rPr lang="en-GB"/>
            <a:t>Get feedback on your service</a:t>
          </a:r>
          <a:endParaRPr lang="en-US"/>
        </a:p>
      </dgm:t>
    </dgm:pt>
    <dgm:pt modelId="{EBE731B3-E6BD-4CC4-B76D-2DF3D273A5E8}" type="parTrans" cxnId="{EA1583A6-B35F-4A2F-82A4-9F1396D6C365}">
      <dgm:prSet/>
      <dgm:spPr/>
      <dgm:t>
        <a:bodyPr/>
        <a:lstStyle/>
        <a:p>
          <a:endParaRPr lang="en-US"/>
        </a:p>
      </dgm:t>
    </dgm:pt>
    <dgm:pt modelId="{E082D0D1-323A-44B9-97D7-50EF6591918C}" type="sibTrans" cxnId="{EA1583A6-B35F-4A2F-82A4-9F1396D6C365}">
      <dgm:prSet/>
      <dgm:spPr/>
      <dgm:t>
        <a:bodyPr/>
        <a:lstStyle/>
        <a:p>
          <a:endParaRPr lang="en-US"/>
        </a:p>
      </dgm:t>
    </dgm:pt>
    <dgm:pt modelId="{A00C0038-2649-459C-A8D4-0CAE377717D9}">
      <dgm:prSet/>
      <dgm:spPr/>
      <dgm:t>
        <a:bodyPr/>
        <a:lstStyle/>
        <a:p>
          <a:r>
            <a:rPr lang="en-GB" dirty="0"/>
            <a:t>Swap candidates for feedback in your teams</a:t>
          </a:r>
          <a:endParaRPr lang="en-US" dirty="0"/>
        </a:p>
      </dgm:t>
    </dgm:pt>
    <dgm:pt modelId="{EFC0966A-6B64-45F5-88E8-B7AECB35DF1B}" type="parTrans" cxnId="{E85425D2-0E06-4102-A567-5FA8C88018FB}">
      <dgm:prSet/>
      <dgm:spPr/>
      <dgm:t>
        <a:bodyPr/>
        <a:lstStyle/>
        <a:p>
          <a:endParaRPr lang="en-US"/>
        </a:p>
      </dgm:t>
    </dgm:pt>
    <dgm:pt modelId="{E949DA6F-3FBB-4089-B019-8FD32FC73EB0}" type="sibTrans" cxnId="{E85425D2-0E06-4102-A567-5FA8C88018FB}">
      <dgm:prSet/>
      <dgm:spPr/>
      <dgm:t>
        <a:bodyPr/>
        <a:lstStyle/>
        <a:p>
          <a:endParaRPr lang="en-US"/>
        </a:p>
      </dgm:t>
    </dgm:pt>
    <dgm:pt modelId="{7EC7F487-22DE-49B1-BF1F-2335C8C1EBD7}">
      <dgm:prSet/>
      <dgm:spPr/>
      <dgm:t>
        <a:bodyPr/>
        <a:lstStyle/>
        <a:p>
          <a:r>
            <a:rPr lang="en-GB"/>
            <a:t>Upgrade your service levels</a:t>
          </a:r>
          <a:endParaRPr lang="en-US"/>
        </a:p>
      </dgm:t>
    </dgm:pt>
    <dgm:pt modelId="{D42D559D-697F-4499-A140-656BBC101177}" type="parTrans" cxnId="{A99D91BD-2620-4D9D-9FB3-8526CF48642E}">
      <dgm:prSet/>
      <dgm:spPr/>
      <dgm:t>
        <a:bodyPr/>
        <a:lstStyle/>
        <a:p>
          <a:endParaRPr lang="en-US"/>
        </a:p>
      </dgm:t>
    </dgm:pt>
    <dgm:pt modelId="{23419D8E-EDC3-4B8E-A582-3F8C795A7137}" type="sibTrans" cxnId="{A99D91BD-2620-4D9D-9FB3-8526CF48642E}">
      <dgm:prSet/>
      <dgm:spPr/>
      <dgm:t>
        <a:bodyPr/>
        <a:lstStyle/>
        <a:p>
          <a:endParaRPr lang="en-US"/>
        </a:p>
      </dgm:t>
    </dgm:pt>
    <dgm:pt modelId="{F9D1D805-77CB-459C-9903-79E595A7EB7C}" type="pres">
      <dgm:prSet presAssocID="{40A3F467-684E-4BB8-B0BE-F90848B05FD8}" presName="linear" presStyleCnt="0">
        <dgm:presLayoutVars>
          <dgm:animLvl val="lvl"/>
          <dgm:resizeHandles val="exact"/>
        </dgm:presLayoutVars>
      </dgm:prSet>
      <dgm:spPr/>
    </dgm:pt>
    <dgm:pt modelId="{41BB9276-6C25-4503-BA57-171DD6198A86}" type="pres">
      <dgm:prSet presAssocID="{1BD82238-46D4-4B4A-ADDB-DE79558D4BD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EAC53A4-AECB-490B-8D21-94C7A9E6BBD3}" type="pres">
      <dgm:prSet presAssocID="{7B1E8F37-EF92-4C2A-AFD9-A787CB8F9138}" presName="spacer" presStyleCnt="0"/>
      <dgm:spPr/>
    </dgm:pt>
    <dgm:pt modelId="{594372B4-628C-49E5-85EA-CE6B9622DEDC}" type="pres">
      <dgm:prSet presAssocID="{E3E43512-94F9-4821-868D-DA9A919FC40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84F4A67-1D7D-439F-8923-37A95C340865}" type="pres">
      <dgm:prSet presAssocID="{E082D0D1-323A-44B9-97D7-50EF6591918C}" presName="spacer" presStyleCnt="0"/>
      <dgm:spPr/>
    </dgm:pt>
    <dgm:pt modelId="{1341828B-3F9B-459D-9BCE-3F9922CD2E53}" type="pres">
      <dgm:prSet presAssocID="{A00C0038-2649-459C-A8D4-0CAE377717D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47403E0-2E33-438E-82E6-92E0FC024730}" type="pres">
      <dgm:prSet presAssocID="{E949DA6F-3FBB-4089-B019-8FD32FC73EB0}" presName="spacer" presStyleCnt="0"/>
      <dgm:spPr/>
    </dgm:pt>
    <dgm:pt modelId="{F8878F2F-BD7F-4F80-A109-8077826BEF10}" type="pres">
      <dgm:prSet presAssocID="{7EC7F487-22DE-49B1-BF1F-2335C8C1EBD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3DF7162-1462-4EDA-AE26-4EE964A9BB7C}" type="presOf" srcId="{40A3F467-684E-4BB8-B0BE-F90848B05FD8}" destId="{F9D1D805-77CB-459C-9903-79E595A7EB7C}" srcOrd="0" destOrd="0" presId="urn:microsoft.com/office/officeart/2005/8/layout/vList2"/>
    <dgm:cxn modelId="{45628455-A63C-48EB-87D4-84FD3F5EF750}" type="presOf" srcId="{1BD82238-46D4-4B4A-ADDB-DE79558D4BD2}" destId="{41BB9276-6C25-4503-BA57-171DD6198A86}" srcOrd="0" destOrd="0" presId="urn:microsoft.com/office/officeart/2005/8/layout/vList2"/>
    <dgm:cxn modelId="{5441EE94-5B31-4BB9-B6E6-FED6EDEBBD76}" type="presOf" srcId="{7EC7F487-22DE-49B1-BF1F-2335C8C1EBD7}" destId="{F8878F2F-BD7F-4F80-A109-8077826BEF10}" srcOrd="0" destOrd="0" presId="urn:microsoft.com/office/officeart/2005/8/layout/vList2"/>
    <dgm:cxn modelId="{EA1583A6-B35F-4A2F-82A4-9F1396D6C365}" srcId="{40A3F467-684E-4BB8-B0BE-F90848B05FD8}" destId="{E3E43512-94F9-4821-868D-DA9A919FC40E}" srcOrd="1" destOrd="0" parTransId="{EBE731B3-E6BD-4CC4-B76D-2DF3D273A5E8}" sibTransId="{E082D0D1-323A-44B9-97D7-50EF6591918C}"/>
    <dgm:cxn modelId="{D9958FA8-32C4-4AEA-BAC6-0D2D35BA8E98}" type="presOf" srcId="{E3E43512-94F9-4821-868D-DA9A919FC40E}" destId="{594372B4-628C-49E5-85EA-CE6B9622DEDC}" srcOrd="0" destOrd="0" presId="urn:microsoft.com/office/officeart/2005/8/layout/vList2"/>
    <dgm:cxn modelId="{77B605B6-633E-41AD-82B0-D4E06E05B3E7}" type="presOf" srcId="{A00C0038-2649-459C-A8D4-0CAE377717D9}" destId="{1341828B-3F9B-459D-9BCE-3F9922CD2E53}" srcOrd="0" destOrd="0" presId="urn:microsoft.com/office/officeart/2005/8/layout/vList2"/>
    <dgm:cxn modelId="{A99D91BD-2620-4D9D-9FB3-8526CF48642E}" srcId="{40A3F467-684E-4BB8-B0BE-F90848B05FD8}" destId="{7EC7F487-22DE-49B1-BF1F-2335C8C1EBD7}" srcOrd="3" destOrd="0" parTransId="{D42D559D-697F-4499-A140-656BBC101177}" sibTransId="{23419D8E-EDC3-4B8E-A582-3F8C795A7137}"/>
    <dgm:cxn modelId="{9370F6BD-4DEF-431A-BFE7-ABAD8A20896A}" srcId="{40A3F467-684E-4BB8-B0BE-F90848B05FD8}" destId="{1BD82238-46D4-4B4A-ADDB-DE79558D4BD2}" srcOrd="0" destOrd="0" parTransId="{2ED693F1-7F41-43C0-934E-F38E591264EE}" sibTransId="{7B1E8F37-EF92-4C2A-AFD9-A787CB8F9138}"/>
    <dgm:cxn modelId="{E85425D2-0E06-4102-A567-5FA8C88018FB}" srcId="{40A3F467-684E-4BB8-B0BE-F90848B05FD8}" destId="{A00C0038-2649-459C-A8D4-0CAE377717D9}" srcOrd="2" destOrd="0" parTransId="{EFC0966A-6B64-45F5-88E8-B7AECB35DF1B}" sibTransId="{E949DA6F-3FBB-4089-B019-8FD32FC73EB0}"/>
    <dgm:cxn modelId="{2492C87C-A687-488C-9C82-F40B9F8D2DC9}" type="presParOf" srcId="{F9D1D805-77CB-459C-9903-79E595A7EB7C}" destId="{41BB9276-6C25-4503-BA57-171DD6198A86}" srcOrd="0" destOrd="0" presId="urn:microsoft.com/office/officeart/2005/8/layout/vList2"/>
    <dgm:cxn modelId="{27DE96B8-B9FD-474F-9CE6-DE8720785D58}" type="presParOf" srcId="{F9D1D805-77CB-459C-9903-79E595A7EB7C}" destId="{1EAC53A4-AECB-490B-8D21-94C7A9E6BBD3}" srcOrd="1" destOrd="0" presId="urn:microsoft.com/office/officeart/2005/8/layout/vList2"/>
    <dgm:cxn modelId="{9765AD29-4456-46BD-877D-C829EF716FD6}" type="presParOf" srcId="{F9D1D805-77CB-459C-9903-79E595A7EB7C}" destId="{594372B4-628C-49E5-85EA-CE6B9622DEDC}" srcOrd="2" destOrd="0" presId="urn:microsoft.com/office/officeart/2005/8/layout/vList2"/>
    <dgm:cxn modelId="{442B89FD-41F0-4C55-A3D8-216D5B762231}" type="presParOf" srcId="{F9D1D805-77CB-459C-9903-79E595A7EB7C}" destId="{184F4A67-1D7D-439F-8923-37A95C340865}" srcOrd="3" destOrd="0" presId="urn:microsoft.com/office/officeart/2005/8/layout/vList2"/>
    <dgm:cxn modelId="{33BF0F56-F9AF-4B50-A45B-7C0BFD0B1639}" type="presParOf" srcId="{F9D1D805-77CB-459C-9903-79E595A7EB7C}" destId="{1341828B-3F9B-459D-9BCE-3F9922CD2E53}" srcOrd="4" destOrd="0" presId="urn:microsoft.com/office/officeart/2005/8/layout/vList2"/>
    <dgm:cxn modelId="{A9728F82-EB42-4159-B7B5-F5E64F3DB945}" type="presParOf" srcId="{F9D1D805-77CB-459C-9903-79E595A7EB7C}" destId="{547403E0-2E33-438E-82E6-92E0FC024730}" srcOrd="5" destOrd="0" presId="urn:microsoft.com/office/officeart/2005/8/layout/vList2"/>
    <dgm:cxn modelId="{ECCEEF2E-D810-4E0B-AE89-7A4E2B557C29}" type="presParOf" srcId="{F9D1D805-77CB-459C-9903-79E595A7EB7C}" destId="{F8878F2F-BD7F-4F80-A109-8077826BEF1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6E9DF5-096A-4842-85A4-86C8B36264C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5_2" csCatId="accent5" phldr="1"/>
      <dgm:spPr/>
      <dgm:t>
        <a:bodyPr/>
        <a:lstStyle/>
        <a:p>
          <a:endParaRPr lang="en-US"/>
        </a:p>
      </dgm:t>
    </dgm:pt>
    <dgm:pt modelId="{574228AA-C2F6-4069-B31B-5F1D60B9073F}">
      <dgm:prSet/>
      <dgm:spPr/>
      <dgm:t>
        <a:bodyPr/>
        <a:lstStyle/>
        <a:p>
          <a:pPr>
            <a:defRPr cap="all"/>
          </a:pPr>
          <a:r>
            <a:rPr lang="en-US"/>
            <a:t>Salary</a:t>
          </a:r>
        </a:p>
      </dgm:t>
    </dgm:pt>
    <dgm:pt modelId="{E7D8CDFA-F558-4338-9666-05B7E636D760}" type="parTrans" cxnId="{369773EF-384C-4E44-8699-0014EF7B31D8}">
      <dgm:prSet/>
      <dgm:spPr/>
      <dgm:t>
        <a:bodyPr/>
        <a:lstStyle/>
        <a:p>
          <a:endParaRPr lang="en-US"/>
        </a:p>
      </dgm:t>
    </dgm:pt>
    <dgm:pt modelId="{B87DA868-B72E-41E5-B96B-D34922A58F02}" type="sibTrans" cxnId="{369773EF-384C-4E44-8699-0014EF7B31D8}">
      <dgm:prSet/>
      <dgm:spPr/>
      <dgm:t>
        <a:bodyPr/>
        <a:lstStyle/>
        <a:p>
          <a:endParaRPr lang="en-US"/>
        </a:p>
      </dgm:t>
    </dgm:pt>
    <dgm:pt modelId="{C3B0B076-CEB9-4901-8785-8F33644F0CDB}">
      <dgm:prSet/>
      <dgm:spPr/>
      <dgm:t>
        <a:bodyPr/>
        <a:lstStyle/>
        <a:p>
          <a:pPr>
            <a:defRPr cap="all"/>
          </a:pPr>
          <a:r>
            <a:rPr lang="en-US"/>
            <a:t>Prospects</a:t>
          </a:r>
        </a:p>
      </dgm:t>
    </dgm:pt>
    <dgm:pt modelId="{756637FB-CFB7-447A-A71F-D30C7AC97B27}" type="parTrans" cxnId="{F82145FA-CFE7-4E61-9F6E-C3722ADF1821}">
      <dgm:prSet/>
      <dgm:spPr/>
      <dgm:t>
        <a:bodyPr/>
        <a:lstStyle/>
        <a:p>
          <a:endParaRPr lang="en-US"/>
        </a:p>
      </dgm:t>
    </dgm:pt>
    <dgm:pt modelId="{FB6F7ADD-D707-4FDF-9607-9F381C6F9F53}" type="sibTrans" cxnId="{F82145FA-CFE7-4E61-9F6E-C3722ADF1821}">
      <dgm:prSet/>
      <dgm:spPr/>
      <dgm:t>
        <a:bodyPr/>
        <a:lstStyle/>
        <a:p>
          <a:endParaRPr lang="en-US"/>
        </a:p>
      </dgm:t>
    </dgm:pt>
    <dgm:pt modelId="{A2C6AA57-9DD7-4AC2-8FEE-7133E68DC934}">
      <dgm:prSet/>
      <dgm:spPr/>
      <dgm:t>
        <a:bodyPr/>
        <a:lstStyle/>
        <a:p>
          <a:pPr>
            <a:defRPr cap="all"/>
          </a:pPr>
          <a:r>
            <a:rPr lang="en-US"/>
            <a:t>Location</a:t>
          </a:r>
        </a:p>
      </dgm:t>
    </dgm:pt>
    <dgm:pt modelId="{407D1D25-AD1E-4C75-9C2E-EB0F0D23E6B0}" type="parTrans" cxnId="{3CA8B57B-15BD-431A-BB9E-6D4E41033338}">
      <dgm:prSet/>
      <dgm:spPr/>
      <dgm:t>
        <a:bodyPr/>
        <a:lstStyle/>
        <a:p>
          <a:endParaRPr lang="en-US"/>
        </a:p>
      </dgm:t>
    </dgm:pt>
    <dgm:pt modelId="{1E471133-1D66-4621-AE3F-87999E397237}" type="sibTrans" cxnId="{3CA8B57B-15BD-431A-BB9E-6D4E41033338}">
      <dgm:prSet/>
      <dgm:spPr/>
      <dgm:t>
        <a:bodyPr/>
        <a:lstStyle/>
        <a:p>
          <a:endParaRPr lang="en-US"/>
        </a:p>
      </dgm:t>
    </dgm:pt>
    <dgm:pt modelId="{F1B7953C-C72C-4B48-8D80-7C0A76B2CF9D}">
      <dgm:prSet/>
      <dgm:spPr/>
      <dgm:t>
        <a:bodyPr/>
        <a:lstStyle/>
        <a:p>
          <a:pPr>
            <a:defRPr cap="all"/>
          </a:pPr>
          <a:r>
            <a:rPr lang="en-US"/>
            <a:t>Benefits</a:t>
          </a:r>
        </a:p>
      </dgm:t>
    </dgm:pt>
    <dgm:pt modelId="{FD69C31F-AFD0-4172-A5BD-C42433BE466B}" type="parTrans" cxnId="{DFEF8E03-81D1-4CE4-B6BB-B87360C48C19}">
      <dgm:prSet/>
      <dgm:spPr/>
      <dgm:t>
        <a:bodyPr/>
        <a:lstStyle/>
        <a:p>
          <a:endParaRPr lang="en-US"/>
        </a:p>
      </dgm:t>
    </dgm:pt>
    <dgm:pt modelId="{6297C6C8-C687-4AD7-BB28-CFDAF8DAB01F}" type="sibTrans" cxnId="{DFEF8E03-81D1-4CE4-B6BB-B87360C48C19}">
      <dgm:prSet/>
      <dgm:spPr/>
      <dgm:t>
        <a:bodyPr/>
        <a:lstStyle/>
        <a:p>
          <a:endParaRPr lang="en-US"/>
        </a:p>
      </dgm:t>
    </dgm:pt>
    <dgm:pt modelId="{E64D1388-41DC-48EF-83F4-F5FB51C023CF}">
      <dgm:prSet/>
      <dgm:spPr/>
      <dgm:t>
        <a:bodyPr/>
        <a:lstStyle/>
        <a:p>
          <a:pPr>
            <a:defRPr cap="all"/>
          </a:pPr>
          <a:r>
            <a:rPr lang="en-US"/>
            <a:t>Travel time</a:t>
          </a:r>
        </a:p>
        <a:p>
          <a:pPr>
            <a:defRPr cap="all"/>
          </a:pPr>
          <a:endParaRPr lang="en-US"/>
        </a:p>
      </dgm:t>
    </dgm:pt>
    <dgm:pt modelId="{9CFB660B-2603-4FF8-8A4B-E14524D0A67B}" type="parTrans" cxnId="{9EA789AE-72CC-4E40-A7FC-F4E8C4A7D266}">
      <dgm:prSet/>
      <dgm:spPr/>
      <dgm:t>
        <a:bodyPr/>
        <a:lstStyle/>
        <a:p>
          <a:endParaRPr lang="en-US"/>
        </a:p>
      </dgm:t>
    </dgm:pt>
    <dgm:pt modelId="{3413F46E-BE25-4A85-847B-2C4DB4B960B8}" type="sibTrans" cxnId="{9EA789AE-72CC-4E40-A7FC-F4E8C4A7D266}">
      <dgm:prSet/>
      <dgm:spPr/>
      <dgm:t>
        <a:bodyPr/>
        <a:lstStyle/>
        <a:p>
          <a:endParaRPr lang="en-US"/>
        </a:p>
      </dgm:t>
    </dgm:pt>
    <dgm:pt modelId="{0FEB6A9E-3749-4C68-9297-C0F7F1586E0C}">
      <dgm:prSet/>
      <dgm:spPr/>
      <dgm:t>
        <a:bodyPr/>
        <a:lstStyle/>
        <a:p>
          <a:pPr>
            <a:defRPr cap="all"/>
          </a:pPr>
          <a:r>
            <a:rPr lang="en-US"/>
            <a:t>benefits</a:t>
          </a:r>
        </a:p>
      </dgm:t>
    </dgm:pt>
    <dgm:pt modelId="{DBF49CF6-E885-4D2A-82BB-91D6EF2172B9}" type="sibTrans" cxnId="{7FE0E482-18F4-4396-B20F-994BC417F562}">
      <dgm:prSet/>
      <dgm:spPr/>
      <dgm:t>
        <a:bodyPr/>
        <a:lstStyle/>
        <a:p>
          <a:endParaRPr lang="en-US"/>
        </a:p>
      </dgm:t>
    </dgm:pt>
    <dgm:pt modelId="{F0104A2D-D3C3-40BF-B775-BF881F9B66A3}" type="parTrans" cxnId="{7FE0E482-18F4-4396-B20F-994BC417F562}">
      <dgm:prSet/>
      <dgm:spPr/>
      <dgm:t>
        <a:bodyPr/>
        <a:lstStyle/>
        <a:p>
          <a:endParaRPr lang="en-US"/>
        </a:p>
      </dgm:t>
    </dgm:pt>
    <dgm:pt modelId="{9FAA91E3-4F4D-4157-A25F-0FAEE935C67B}" type="pres">
      <dgm:prSet presAssocID="{0C6E9DF5-096A-4842-85A4-86C8B36264C2}" presName="root" presStyleCnt="0">
        <dgm:presLayoutVars>
          <dgm:dir/>
          <dgm:resizeHandles val="exact"/>
        </dgm:presLayoutVars>
      </dgm:prSet>
      <dgm:spPr/>
    </dgm:pt>
    <dgm:pt modelId="{2738971B-FC1B-479F-88EC-BD9425E021D6}" type="pres">
      <dgm:prSet presAssocID="{0FEB6A9E-3749-4C68-9297-C0F7F1586E0C}" presName="compNode" presStyleCnt="0"/>
      <dgm:spPr/>
    </dgm:pt>
    <dgm:pt modelId="{D64B9934-B983-4FBE-AD0D-026665F0E00D}" type="pres">
      <dgm:prSet presAssocID="{0FEB6A9E-3749-4C68-9297-C0F7F1586E0C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F7F51683-933C-49BF-B94E-9E25209EFA1B}" type="pres">
      <dgm:prSet presAssocID="{0FEB6A9E-3749-4C68-9297-C0F7F1586E0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19A2B2C-9A55-4285-9A00-ED41FF4620ED}" type="pres">
      <dgm:prSet presAssocID="{0FEB6A9E-3749-4C68-9297-C0F7F1586E0C}" presName="spaceRect" presStyleCnt="0"/>
      <dgm:spPr/>
    </dgm:pt>
    <dgm:pt modelId="{45C1CA73-E3AE-4435-AB69-EEECBD8F0E08}" type="pres">
      <dgm:prSet presAssocID="{0FEB6A9E-3749-4C68-9297-C0F7F1586E0C}" presName="textRect" presStyleLbl="revTx" presStyleIdx="0" presStyleCnt="6">
        <dgm:presLayoutVars>
          <dgm:chMax val="1"/>
          <dgm:chPref val="1"/>
        </dgm:presLayoutVars>
      </dgm:prSet>
      <dgm:spPr/>
    </dgm:pt>
    <dgm:pt modelId="{F650404B-A27F-4ACC-A328-D910C52CAAFB}" type="pres">
      <dgm:prSet presAssocID="{DBF49CF6-E885-4D2A-82BB-91D6EF2172B9}" presName="sibTrans" presStyleCnt="0"/>
      <dgm:spPr/>
    </dgm:pt>
    <dgm:pt modelId="{29351060-790C-422E-81D0-9420C570F566}" type="pres">
      <dgm:prSet presAssocID="{574228AA-C2F6-4069-B31B-5F1D60B9073F}" presName="compNode" presStyleCnt="0"/>
      <dgm:spPr/>
    </dgm:pt>
    <dgm:pt modelId="{404DD74F-B4F6-4E2D-8108-6CAE94458586}" type="pres">
      <dgm:prSet presAssocID="{574228AA-C2F6-4069-B31B-5F1D60B9073F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9BEE399D-50B0-4E46-8B9C-8867FE8AFAF5}" type="pres">
      <dgm:prSet presAssocID="{574228AA-C2F6-4069-B31B-5F1D60B9073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BC4B425-B846-42AA-8C1C-674727C71D20}" type="pres">
      <dgm:prSet presAssocID="{574228AA-C2F6-4069-B31B-5F1D60B9073F}" presName="spaceRect" presStyleCnt="0"/>
      <dgm:spPr/>
    </dgm:pt>
    <dgm:pt modelId="{40405C18-CF60-4B21-AECD-90497D8E6CC2}" type="pres">
      <dgm:prSet presAssocID="{574228AA-C2F6-4069-B31B-5F1D60B9073F}" presName="textRect" presStyleLbl="revTx" presStyleIdx="1" presStyleCnt="6">
        <dgm:presLayoutVars>
          <dgm:chMax val="1"/>
          <dgm:chPref val="1"/>
        </dgm:presLayoutVars>
      </dgm:prSet>
      <dgm:spPr/>
    </dgm:pt>
    <dgm:pt modelId="{E6167150-412B-4FC8-8C56-B0920D6CC32A}" type="pres">
      <dgm:prSet presAssocID="{B87DA868-B72E-41E5-B96B-D34922A58F02}" presName="sibTrans" presStyleCnt="0"/>
      <dgm:spPr/>
    </dgm:pt>
    <dgm:pt modelId="{CE5B38FA-96D4-4C02-B544-B1E5844BACB9}" type="pres">
      <dgm:prSet presAssocID="{C3B0B076-CEB9-4901-8785-8F33644F0CDB}" presName="compNode" presStyleCnt="0"/>
      <dgm:spPr/>
    </dgm:pt>
    <dgm:pt modelId="{5E56ABD2-08C8-442C-80A0-60D16729BA8F}" type="pres">
      <dgm:prSet presAssocID="{C3B0B076-CEB9-4901-8785-8F33644F0CDB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45B6D826-B276-4F17-A0D3-62FF65D80B8E}" type="pres">
      <dgm:prSet presAssocID="{C3B0B076-CEB9-4901-8785-8F33644F0CD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3964A0F6-11BC-41DD-A694-BA3F1D1DDA61}" type="pres">
      <dgm:prSet presAssocID="{C3B0B076-CEB9-4901-8785-8F33644F0CDB}" presName="spaceRect" presStyleCnt="0"/>
      <dgm:spPr/>
    </dgm:pt>
    <dgm:pt modelId="{C5377EED-ACEE-42DB-A09E-2CB089709914}" type="pres">
      <dgm:prSet presAssocID="{C3B0B076-CEB9-4901-8785-8F33644F0CDB}" presName="textRect" presStyleLbl="revTx" presStyleIdx="2" presStyleCnt="6">
        <dgm:presLayoutVars>
          <dgm:chMax val="1"/>
          <dgm:chPref val="1"/>
        </dgm:presLayoutVars>
      </dgm:prSet>
      <dgm:spPr/>
    </dgm:pt>
    <dgm:pt modelId="{2422760D-C837-43E1-A129-6530DE10A536}" type="pres">
      <dgm:prSet presAssocID="{FB6F7ADD-D707-4FDF-9607-9F381C6F9F53}" presName="sibTrans" presStyleCnt="0"/>
      <dgm:spPr/>
    </dgm:pt>
    <dgm:pt modelId="{945130AE-F75A-4BB2-AE11-CB103B652D71}" type="pres">
      <dgm:prSet presAssocID="{A2C6AA57-9DD7-4AC2-8FEE-7133E68DC934}" presName="compNode" presStyleCnt="0"/>
      <dgm:spPr/>
    </dgm:pt>
    <dgm:pt modelId="{0865B222-BEF9-471E-AA31-96CE7BE46F61}" type="pres">
      <dgm:prSet presAssocID="{A2C6AA57-9DD7-4AC2-8FEE-7133E68DC934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B877E012-1619-402C-8637-6C638BE9E1D1}" type="pres">
      <dgm:prSet presAssocID="{A2C6AA57-9DD7-4AC2-8FEE-7133E68DC93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A6734952-3405-43A4-A174-0418DC003EE7}" type="pres">
      <dgm:prSet presAssocID="{A2C6AA57-9DD7-4AC2-8FEE-7133E68DC934}" presName="spaceRect" presStyleCnt="0"/>
      <dgm:spPr/>
    </dgm:pt>
    <dgm:pt modelId="{BC2427E0-9982-458C-B7AB-B6B06464C2D1}" type="pres">
      <dgm:prSet presAssocID="{A2C6AA57-9DD7-4AC2-8FEE-7133E68DC934}" presName="textRect" presStyleLbl="revTx" presStyleIdx="3" presStyleCnt="6">
        <dgm:presLayoutVars>
          <dgm:chMax val="1"/>
          <dgm:chPref val="1"/>
        </dgm:presLayoutVars>
      </dgm:prSet>
      <dgm:spPr/>
    </dgm:pt>
    <dgm:pt modelId="{8D66C44A-1AD8-44E8-A45B-C4E597175A34}" type="pres">
      <dgm:prSet presAssocID="{1E471133-1D66-4621-AE3F-87999E397237}" presName="sibTrans" presStyleCnt="0"/>
      <dgm:spPr/>
    </dgm:pt>
    <dgm:pt modelId="{D23AD664-1515-44DC-9C0A-7F06D4159AAF}" type="pres">
      <dgm:prSet presAssocID="{F1B7953C-C72C-4B48-8D80-7C0A76B2CF9D}" presName="compNode" presStyleCnt="0"/>
      <dgm:spPr/>
    </dgm:pt>
    <dgm:pt modelId="{4C487A44-DAC0-4107-BCC2-C9CE38ADFC83}" type="pres">
      <dgm:prSet presAssocID="{F1B7953C-C72C-4B48-8D80-7C0A76B2CF9D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6B30DA91-DA42-4678-9110-A013AC3C88CE}" type="pres">
      <dgm:prSet presAssocID="{F1B7953C-C72C-4B48-8D80-7C0A76B2CF9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6732AECA-3117-4EBC-8632-EB935082517E}" type="pres">
      <dgm:prSet presAssocID="{F1B7953C-C72C-4B48-8D80-7C0A76B2CF9D}" presName="spaceRect" presStyleCnt="0"/>
      <dgm:spPr/>
    </dgm:pt>
    <dgm:pt modelId="{DF09EE84-1AC2-4BB9-82A4-BD12F755AF43}" type="pres">
      <dgm:prSet presAssocID="{F1B7953C-C72C-4B48-8D80-7C0A76B2CF9D}" presName="textRect" presStyleLbl="revTx" presStyleIdx="4" presStyleCnt="6">
        <dgm:presLayoutVars>
          <dgm:chMax val="1"/>
          <dgm:chPref val="1"/>
        </dgm:presLayoutVars>
      </dgm:prSet>
      <dgm:spPr/>
    </dgm:pt>
    <dgm:pt modelId="{FADC08B9-201D-481B-91B8-BE106BD102EF}" type="pres">
      <dgm:prSet presAssocID="{6297C6C8-C687-4AD7-BB28-CFDAF8DAB01F}" presName="sibTrans" presStyleCnt="0"/>
      <dgm:spPr/>
    </dgm:pt>
    <dgm:pt modelId="{C178AF83-95E5-4DAD-B734-C730B4673D47}" type="pres">
      <dgm:prSet presAssocID="{E64D1388-41DC-48EF-83F4-F5FB51C023CF}" presName="compNode" presStyleCnt="0"/>
      <dgm:spPr/>
    </dgm:pt>
    <dgm:pt modelId="{C65EAA2E-6D59-4C45-82CD-B73D76244087}" type="pres">
      <dgm:prSet presAssocID="{E64D1388-41DC-48EF-83F4-F5FB51C023CF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23B606E6-9834-4744-BFD9-D43822D8931E}" type="pres">
      <dgm:prSet presAssocID="{E64D1388-41DC-48EF-83F4-F5FB51C023C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362B048B-9D7B-4CD3-A6B6-90FEE192E897}" type="pres">
      <dgm:prSet presAssocID="{E64D1388-41DC-48EF-83F4-F5FB51C023CF}" presName="spaceRect" presStyleCnt="0"/>
      <dgm:spPr/>
    </dgm:pt>
    <dgm:pt modelId="{5AAA5A7D-5F11-411C-AEC0-CA77314F7DD5}" type="pres">
      <dgm:prSet presAssocID="{E64D1388-41DC-48EF-83F4-F5FB51C023CF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FEF8E03-81D1-4CE4-B6BB-B87360C48C19}" srcId="{0C6E9DF5-096A-4842-85A4-86C8B36264C2}" destId="{F1B7953C-C72C-4B48-8D80-7C0A76B2CF9D}" srcOrd="4" destOrd="0" parTransId="{FD69C31F-AFD0-4172-A5BD-C42433BE466B}" sibTransId="{6297C6C8-C687-4AD7-BB28-CFDAF8DAB01F}"/>
    <dgm:cxn modelId="{AE50AA22-539E-41A8-BAE3-DB364437B2B5}" type="presOf" srcId="{0C6E9DF5-096A-4842-85A4-86C8B36264C2}" destId="{9FAA91E3-4F4D-4157-A25F-0FAEE935C67B}" srcOrd="0" destOrd="0" presId="urn:microsoft.com/office/officeart/2018/5/layout/IconLeafLabelList"/>
    <dgm:cxn modelId="{0B337F24-A15B-4BFF-8AB4-A8EAF8EF6E9D}" type="presOf" srcId="{0FEB6A9E-3749-4C68-9297-C0F7F1586E0C}" destId="{45C1CA73-E3AE-4435-AB69-EEECBD8F0E08}" srcOrd="0" destOrd="0" presId="urn:microsoft.com/office/officeart/2018/5/layout/IconLeafLabelList"/>
    <dgm:cxn modelId="{FF564249-ABB6-4F43-9F9C-337AE38F3526}" type="presOf" srcId="{E64D1388-41DC-48EF-83F4-F5FB51C023CF}" destId="{5AAA5A7D-5F11-411C-AEC0-CA77314F7DD5}" srcOrd="0" destOrd="0" presId="urn:microsoft.com/office/officeart/2018/5/layout/IconLeafLabelList"/>
    <dgm:cxn modelId="{4F295850-44FF-4295-B5ED-7E02CD31CA15}" type="presOf" srcId="{C3B0B076-CEB9-4901-8785-8F33644F0CDB}" destId="{C5377EED-ACEE-42DB-A09E-2CB089709914}" srcOrd="0" destOrd="0" presId="urn:microsoft.com/office/officeart/2018/5/layout/IconLeafLabelList"/>
    <dgm:cxn modelId="{EDFE1153-C36E-4230-82A6-A4EC75EC090D}" type="presOf" srcId="{574228AA-C2F6-4069-B31B-5F1D60B9073F}" destId="{40405C18-CF60-4B21-AECD-90497D8E6CC2}" srcOrd="0" destOrd="0" presId="urn:microsoft.com/office/officeart/2018/5/layout/IconLeafLabelList"/>
    <dgm:cxn modelId="{3CA8B57B-15BD-431A-BB9E-6D4E41033338}" srcId="{0C6E9DF5-096A-4842-85A4-86C8B36264C2}" destId="{A2C6AA57-9DD7-4AC2-8FEE-7133E68DC934}" srcOrd="3" destOrd="0" parTransId="{407D1D25-AD1E-4C75-9C2E-EB0F0D23E6B0}" sibTransId="{1E471133-1D66-4621-AE3F-87999E397237}"/>
    <dgm:cxn modelId="{005A6C7C-3E98-485F-80A2-5B50B307D3C9}" type="presOf" srcId="{F1B7953C-C72C-4B48-8D80-7C0A76B2CF9D}" destId="{DF09EE84-1AC2-4BB9-82A4-BD12F755AF43}" srcOrd="0" destOrd="0" presId="urn:microsoft.com/office/officeart/2018/5/layout/IconLeafLabelList"/>
    <dgm:cxn modelId="{7FE0E482-18F4-4396-B20F-994BC417F562}" srcId="{0C6E9DF5-096A-4842-85A4-86C8B36264C2}" destId="{0FEB6A9E-3749-4C68-9297-C0F7F1586E0C}" srcOrd="0" destOrd="0" parTransId="{F0104A2D-D3C3-40BF-B775-BF881F9B66A3}" sibTransId="{DBF49CF6-E885-4D2A-82BB-91D6EF2172B9}"/>
    <dgm:cxn modelId="{4CC58389-7389-4C49-B6F9-7F5CD7E69370}" type="presOf" srcId="{A2C6AA57-9DD7-4AC2-8FEE-7133E68DC934}" destId="{BC2427E0-9982-458C-B7AB-B6B06464C2D1}" srcOrd="0" destOrd="0" presId="urn:microsoft.com/office/officeart/2018/5/layout/IconLeafLabelList"/>
    <dgm:cxn modelId="{9EA789AE-72CC-4E40-A7FC-F4E8C4A7D266}" srcId="{0C6E9DF5-096A-4842-85A4-86C8B36264C2}" destId="{E64D1388-41DC-48EF-83F4-F5FB51C023CF}" srcOrd="5" destOrd="0" parTransId="{9CFB660B-2603-4FF8-8A4B-E14524D0A67B}" sibTransId="{3413F46E-BE25-4A85-847B-2C4DB4B960B8}"/>
    <dgm:cxn modelId="{369773EF-384C-4E44-8699-0014EF7B31D8}" srcId="{0C6E9DF5-096A-4842-85A4-86C8B36264C2}" destId="{574228AA-C2F6-4069-B31B-5F1D60B9073F}" srcOrd="1" destOrd="0" parTransId="{E7D8CDFA-F558-4338-9666-05B7E636D760}" sibTransId="{B87DA868-B72E-41E5-B96B-D34922A58F02}"/>
    <dgm:cxn modelId="{F82145FA-CFE7-4E61-9F6E-C3722ADF1821}" srcId="{0C6E9DF5-096A-4842-85A4-86C8B36264C2}" destId="{C3B0B076-CEB9-4901-8785-8F33644F0CDB}" srcOrd="2" destOrd="0" parTransId="{756637FB-CFB7-447A-A71F-D30C7AC97B27}" sibTransId="{FB6F7ADD-D707-4FDF-9607-9F381C6F9F53}"/>
    <dgm:cxn modelId="{36429E01-7214-4A7C-A04F-90D86D49771B}" type="presParOf" srcId="{9FAA91E3-4F4D-4157-A25F-0FAEE935C67B}" destId="{2738971B-FC1B-479F-88EC-BD9425E021D6}" srcOrd="0" destOrd="0" presId="urn:microsoft.com/office/officeart/2018/5/layout/IconLeafLabelList"/>
    <dgm:cxn modelId="{C5E18482-F8E3-4767-A084-CB332197035B}" type="presParOf" srcId="{2738971B-FC1B-479F-88EC-BD9425E021D6}" destId="{D64B9934-B983-4FBE-AD0D-026665F0E00D}" srcOrd="0" destOrd="0" presId="urn:microsoft.com/office/officeart/2018/5/layout/IconLeafLabelList"/>
    <dgm:cxn modelId="{27B97EC0-E45E-4C2F-9ACD-4A0C7FF1EB4A}" type="presParOf" srcId="{2738971B-FC1B-479F-88EC-BD9425E021D6}" destId="{F7F51683-933C-49BF-B94E-9E25209EFA1B}" srcOrd="1" destOrd="0" presId="urn:microsoft.com/office/officeart/2018/5/layout/IconLeafLabelList"/>
    <dgm:cxn modelId="{CD156390-874E-49BF-B66C-322EC05C16B3}" type="presParOf" srcId="{2738971B-FC1B-479F-88EC-BD9425E021D6}" destId="{219A2B2C-9A55-4285-9A00-ED41FF4620ED}" srcOrd="2" destOrd="0" presId="urn:microsoft.com/office/officeart/2018/5/layout/IconLeafLabelList"/>
    <dgm:cxn modelId="{EBE7065F-DC60-42EC-86C1-985748AFF111}" type="presParOf" srcId="{2738971B-FC1B-479F-88EC-BD9425E021D6}" destId="{45C1CA73-E3AE-4435-AB69-EEECBD8F0E08}" srcOrd="3" destOrd="0" presId="urn:microsoft.com/office/officeart/2018/5/layout/IconLeafLabelList"/>
    <dgm:cxn modelId="{281379C9-F07F-44B2-9B8D-F9D19454A184}" type="presParOf" srcId="{9FAA91E3-4F4D-4157-A25F-0FAEE935C67B}" destId="{F650404B-A27F-4ACC-A328-D910C52CAAFB}" srcOrd="1" destOrd="0" presId="urn:microsoft.com/office/officeart/2018/5/layout/IconLeafLabelList"/>
    <dgm:cxn modelId="{AA3D7809-B064-4D28-93CB-8F83D58A043A}" type="presParOf" srcId="{9FAA91E3-4F4D-4157-A25F-0FAEE935C67B}" destId="{29351060-790C-422E-81D0-9420C570F566}" srcOrd="2" destOrd="0" presId="urn:microsoft.com/office/officeart/2018/5/layout/IconLeafLabelList"/>
    <dgm:cxn modelId="{E8EDD9B1-5823-40E3-B194-CEAD8DC9464D}" type="presParOf" srcId="{29351060-790C-422E-81D0-9420C570F566}" destId="{404DD74F-B4F6-4E2D-8108-6CAE94458586}" srcOrd="0" destOrd="0" presId="urn:microsoft.com/office/officeart/2018/5/layout/IconLeafLabelList"/>
    <dgm:cxn modelId="{F3661BDF-76A0-495B-A66C-14A62B4023DE}" type="presParOf" srcId="{29351060-790C-422E-81D0-9420C570F566}" destId="{9BEE399D-50B0-4E46-8B9C-8867FE8AFAF5}" srcOrd="1" destOrd="0" presId="urn:microsoft.com/office/officeart/2018/5/layout/IconLeafLabelList"/>
    <dgm:cxn modelId="{75F3509C-668C-4E42-82AE-D12D6AEBA595}" type="presParOf" srcId="{29351060-790C-422E-81D0-9420C570F566}" destId="{7BC4B425-B846-42AA-8C1C-674727C71D20}" srcOrd="2" destOrd="0" presId="urn:microsoft.com/office/officeart/2018/5/layout/IconLeafLabelList"/>
    <dgm:cxn modelId="{BEE30D15-8884-4C8C-A047-33CDB2981B88}" type="presParOf" srcId="{29351060-790C-422E-81D0-9420C570F566}" destId="{40405C18-CF60-4B21-AECD-90497D8E6CC2}" srcOrd="3" destOrd="0" presId="urn:microsoft.com/office/officeart/2018/5/layout/IconLeafLabelList"/>
    <dgm:cxn modelId="{B3148522-594D-4A58-A77D-4BE3D18DC5FC}" type="presParOf" srcId="{9FAA91E3-4F4D-4157-A25F-0FAEE935C67B}" destId="{E6167150-412B-4FC8-8C56-B0920D6CC32A}" srcOrd="3" destOrd="0" presId="urn:microsoft.com/office/officeart/2018/5/layout/IconLeafLabelList"/>
    <dgm:cxn modelId="{29604CE0-6511-4522-86E3-B436D42E7AE4}" type="presParOf" srcId="{9FAA91E3-4F4D-4157-A25F-0FAEE935C67B}" destId="{CE5B38FA-96D4-4C02-B544-B1E5844BACB9}" srcOrd="4" destOrd="0" presId="urn:microsoft.com/office/officeart/2018/5/layout/IconLeafLabelList"/>
    <dgm:cxn modelId="{77712DBA-9E51-42CD-9953-149B13A4602C}" type="presParOf" srcId="{CE5B38FA-96D4-4C02-B544-B1E5844BACB9}" destId="{5E56ABD2-08C8-442C-80A0-60D16729BA8F}" srcOrd="0" destOrd="0" presId="urn:microsoft.com/office/officeart/2018/5/layout/IconLeafLabelList"/>
    <dgm:cxn modelId="{76772F23-9BD8-4516-8A79-D72520B721AA}" type="presParOf" srcId="{CE5B38FA-96D4-4C02-B544-B1E5844BACB9}" destId="{45B6D826-B276-4F17-A0D3-62FF65D80B8E}" srcOrd="1" destOrd="0" presId="urn:microsoft.com/office/officeart/2018/5/layout/IconLeafLabelList"/>
    <dgm:cxn modelId="{5EE23C45-BCB0-495B-8065-610A2B29BB1F}" type="presParOf" srcId="{CE5B38FA-96D4-4C02-B544-B1E5844BACB9}" destId="{3964A0F6-11BC-41DD-A694-BA3F1D1DDA61}" srcOrd="2" destOrd="0" presId="urn:microsoft.com/office/officeart/2018/5/layout/IconLeafLabelList"/>
    <dgm:cxn modelId="{3213737B-4B62-45F1-AB77-A6362B534E92}" type="presParOf" srcId="{CE5B38FA-96D4-4C02-B544-B1E5844BACB9}" destId="{C5377EED-ACEE-42DB-A09E-2CB089709914}" srcOrd="3" destOrd="0" presId="urn:microsoft.com/office/officeart/2018/5/layout/IconLeafLabelList"/>
    <dgm:cxn modelId="{F50E4057-959D-4FD8-98CE-5352025298D1}" type="presParOf" srcId="{9FAA91E3-4F4D-4157-A25F-0FAEE935C67B}" destId="{2422760D-C837-43E1-A129-6530DE10A536}" srcOrd="5" destOrd="0" presId="urn:microsoft.com/office/officeart/2018/5/layout/IconLeafLabelList"/>
    <dgm:cxn modelId="{97303F17-B139-4FF8-9060-D5FE328A5C1B}" type="presParOf" srcId="{9FAA91E3-4F4D-4157-A25F-0FAEE935C67B}" destId="{945130AE-F75A-4BB2-AE11-CB103B652D71}" srcOrd="6" destOrd="0" presId="urn:microsoft.com/office/officeart/2018/5/layout/IconLeafLabelList"/>
    <dgm:cxn modelId="{52564CF4-74D0-4896-BBF1-1CAAC691CBCE}" type="presParOf" srcId="{945130AE-F75A-4BB2-AE11-CB103B652D71}" destId="{0865B222-BEF9-471E-AA31-96CE7BE46F61}" srcOrd="0" destOrd="0" presId="urn:microsoft.com/office/officeart/2018/5/layout/IconLeafLabelList"/>
    <dgm:cxn modelId="{6FDE939E-9ACB-46A6-AA5D-220DE5255A1C}" type="presParOf" srcId="{945130AE-F75A-4BB2-AE11-CB103B652D71}" destId="{B877E012-1619-402C-8637-6C638BE9E1D1}" srcOrd="1" destOrd="0" presId="urn:microsoft.com/office/officeart/2018/5/layout/IconLeafLabelList"/>
    <dgm:cxn modelId="{3EBD0B34-0D90-4436-87AE-C0A8921FB362}" type="presParOf" srcId="{945130AE-F75A-4BB2-AE11-CB103B652D71}" destId="{A6734952-3405-43A4-A174-0418DC003EE7}" srcOrd="2" destOrd="0" presId="urn:microsoft.com/office/officeart/2018/5/layout/IconLeafLabelList"/>
    <dgm:cxn modelId="{00EFBCA6-2E2D-43B6-B7BC-D7B42428CC39}" type="presParOf" srcId="{945130AE-F75A-4BB2-AE11-CB103B652D71}" destId="{BC2427E0-9982-458C-B7AB-B6B06464C2D1}" srcOrd="3" destOrd="0" presId="urn:microsoft.com/office/officeart/2018/5/layout/IconLeafLabelList"/>
    <dgm:cxn modelId="{EF00C55E-DF50-46B0-9C5D-930D3AEA9F5E}" type="presParOf" srcId="{9FAA91E3-4F4D-4157-A25F-0FAEE935C67B}" destId="{8D66C44A-1AD8-44E8-A45B-C4E597175A34}" srcOrd="7" destOrd="0" presId="urn:microsoft.com/office/officeart/2018/5/layout/IconLeafLabelList"/>
    <dgm:cxn modelId="{B50DB2E6-6FBF-4380-9CB7-DAA0DF531FFB}" type="presParOf" srcId="{9FAA91E3-4F4D-4157-A25F-0FAEE935C67B}" destId="{D23AD664-1515-44DC-9C0A-7F06D4159AAF}" srcOrd="8" destOrd="0" presId="urn:microsoft.com/office/officeart/2018/5/layout/IconLeafLabelList"/>
    <dgm:cxn modelId="{9835EE36-41B6-46F8-8356-3059E54D7D34}" type="presParOf" srcId="{D23AD664-1515-44DC-9C0A-7F06D4159AAF}" destId="{4C487A44-DAC0-4107-BCC2-C9CE38ADFC83}" srcOrd="0" destOrd="0" presId="urn:microsoft.com/office/officeart/2018/5/layout/IconLeafLabelList"/>
    <dgm:cxn modelId="{B6617784-7CFB-48EA-9465-CAB31299B027}" type="presParOf" srcId="{D23AD664-1515-44DC-9C0A-7F06D4159AAF}" destId="{6B30DA91-DA42-4678-9110-A013AC3C88CE}" srcOrd="1" destOrd="0" presId="urn:microsoft.com/office/officeart/2018/5/layout/IconLeafLabelList"/>
    <dgm:cxn modelId="{1D6735F8-33D4-4FA3-A8FD-21D381199BF5}" type="presParOf" srcId="{D23AD664-1515-44DC-9C0A-7F06D4159AAF}" destId="{6732AECA-3117-4EBC-8632-EB935082517E}" srcOrd="2" destOrd="0" presId="urn:microsoft.com/office/officeart/2018/5/layout/IconLeafLabelList"/>
    <dgm:cxn modelId="{1877C993-A515-4E57-A40F-8B2EF9B28BC5}" type="presParOf" srcId="{D23AD664-1515-44DC-9C0A-7F06D4159AAF}" destId="{DF09EE84-1AC2-4BB9-82A4-BD12F755AF43}" srcOrd="3" destOrd="0" presId="urn:microsoft.com/office/officeart/2018/5/layout/IconLeafLabelList"/>
    <dgm:cxn modelId="{AAB66AA6-7728-4A0C-B240-3A406250121B}" type="presParOf" srcId="{9FAA91E3-4F4D-4157-A25F-0FAEE935C67B}" destId="{FADC08B9-201D-481B-91B8-BE106BD102EF}" srcOrd="9" destOrd="0" presId="urn:microsoft.com/office/officeart/2018/5/layout/IconLeafLabelList"/>
    <dgm:cxn modelId="{D057CE2B-5395-4889-A59F-E1586189468A}" type="presParOf" srcId="{9FAA91E3-4F4D-4157-A25F-0FAEE935C67B}" destId="{C178AF83-95E5-4DAD-B734-C730B4673D47}" srcOrd="10" destOrd="0" presId="urn:microsoft.com/office/officeart/2018/5/layout/IconLeafLabelList"/>
    <dgm:cxn modelId="{21F31A44-6825-4A8A-A3CE-AA67B4871E70}" type="presParOf" srcId="{C178AF83-95E5-4DAD-B734-C730B4673D47}" destId="{C65EAA2E-6D59-4C45-82CD-B73D76244087}" srcOrd="0" destOrd="0" presId="urn:microsoft.com/office/officeart/2018/5/layout/IconLeafLabelList"/>
    <dgm:cxn modelId="{5AF0DB85-0313-4562-A806-164AEB3907B0}" type="presParOf" srcId="{C178AF83-95E5-4DAD-B734-C730B4673D47}" destId="{23B606E6-9834-4744-BFD9-D43822D8931E}" srcOrd="1" destOrd="0" presId="urn:microsoft.com/office/officeart/2018/5/layout/IconLeafLabelList"/>
    <dgm:cxn modelId="{16B31C66-25C6-4081-911B-57799A80B70B}" type="presParOf" srcId="{C178AF83-95E5-4DAD-B734-C730B4673D47}" destId="{362B048B-9D7B-4CD3-A6B6-90FEE192E897}" srcOrd="2" destOrd="0" presId="urn:microsoft.com/office/officeart/2018/5/layout/IconLeafLabelList"/>
    <dgm:cxn modelId="{5B98AB6A-AF2B-42A2-8451-75FCD17CC893}" type="presParOf" srcId="{C178AF83-95E5-4DAD-B734-C730B4673D47}" destId="{5AAA5A7D-5F11-411C-AEC0-CA77314F7DD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E50B8A-8C52-4E20-AD80-7A9D9234235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F4BD4D-BDA6-45F1-AC19-2F525CF765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Next drop in Q &amp; A will be on Wednesday 17</a:t>
          </a:r>
          <a:r>
            <a:rPr lang="en-US" baseline="30000" dirty="0"/>
            <a:t>th</a:t>
          </a:r>
          <a:r>
            <a:rPr lang="en-US" dirty="0"/>
            <a:t>  - 12- 1p.m.</a:t>
          </a:r>
        </a:p>
      </dgm:t>
    </dgm:pt>
    <dgm:pt modelId="{6823BA08-3FA3-4983-9905-D639F04C0C23}" type="parTrans" cxnId="{6A139928-0BC1-475A-B135-B13684E4B185}">
      <dgm:prSet/>
      <dgm:spPr/>
      <dgm:t>
        <a:bodyPr/>
        <a:lstStyle/>
        <a:p>
          <a:endParaRPr lang="en-US"/>
        </a:p>
      </dgm:t>
    </dgm:pt>
    <dgm:pt modelId="{7D419A4C-6480-40B7-BB2F-0612D3099268}" type="sibTrans" cxnId="{6A139928-0BC1-475A-B135-B13684E4B185}">
      <dgm:prSet/>
      <dgm:spPr/>
      <dgm:t>
        <a:bodyPr/>
        <a:lstStyle/>
        <a:p>
          <a:endParaRPr lang="en-US"/>
        </a:p>
      </dgm:t>
    </dgm:pt>
    <dgm:pt modelId="{232B4F19-9F89-4361-AA1B-1A1745D26D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you would like a 20 minute call to discuss your actions and get help implementing them - please reply to my email!</a:t>
          </a:r>
        </a:p>
      </dgm:t>
    </dgm:pt>
    <dgm:pt modelId="{BDFB4D20-4FC0-4AB4-A6A6-21F02A83F967}" type="parTrans" cxnId="{AC21A8A8-6279-4F93-B901-3C23390D7B32}">
      <dgm:prSet/>
      <dgm:spPr/>
      <dgm:t>
        <a:bodyPr/>
        <a:lstStyle/>
        <a:p>
          <a:endParaRPr lang="en-US"/>
        </a:p>
      </dgm:t>
    </dgm:pt>
    <dgm:pt modelId="{B0FE9C65-4311-4A61-8A1E-E068A3C11F93}" type="sibTrans" cxnId="{AC21A8A8-6279-4F93-B901-3C23390D7B32}">
      <dgm:prSet/>
      <dgm:spPr/>
      <dgm:t>
        <a:bodyPr/>
        <a:lstStyle/>
        <a:p>
          <a:endParaRPr lang="en-US"/>
        </a:p>
      </dgm:t>
    </dgm:pt>
    <dgm:pt modelId="{1FB22E1A-6513-417C-829B-908EBEC449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 will talk through your wins, what you can use from this masterclass going forward and start to think about your Q1 plan.</a:t>
          </a:r>
        </a:p>
      </dgm:t>
    </dgm:pt>
    <dgm:pt modelId="{D4DBE63F-0932-43F2-9966-8DC4B4D984B8}" type="parTrans" cxnId="{075B99AE-C84A-4C3D-A046-51B94081BD9A}">
      <dgm:prSet/>
      <dgm:spPr/>
      <dgm:t>
        <a:bodyPr/>
        <a:lstStyle/>
        <a:p>
          <a:endParaRPr lang="en-US"/>
        </a:p>
      </dgm:t>
    </dgm:pt>
    <dgm:pt modelId="{225DE8F2-FEE9-475B-84BC-B48CB190EFA4}" type="sibTrans" cxnId="{075B99AE-C84A-4C3D-A046-51B94081BD9A}">
      <dgm:prSet/>
      <dgm:spPr/>
      <dgm:t>
        <a:bodyPr/>
        <a:lstStyle/>
        <a:p>
          <a:endParaRPr lang="en-US"/>
        </a:p>
      </dgm:t>
    </dgm:pt>
    <dgm:pt modelId="{24DB18C9-F5AB-4CC6-931A-14FBF43E6C4A}" type="pres">
      <dgm:prSet presAssocID="{31E50B8A-8C52-4E20-AD80-7A9D9234235F}" presName="root" presStyleCnt="0">
        <dgm:presLayoutVars>
          <dgm:dir/>
          <dgm:resizeHandles val="exact"/>
        </dgm:presLayoutVars>
      </dgm:prSet>
      <dgm:spPr/>
    </dgm:pt>
    <dgm:pt modelId="{1203EF6B-BD3A-4551-8B8B-DDF8EE6A0BF4}" type="pres">
      <dgm:prSet presAssocID="{F6F4BD4D-BDA6-45F1-AC19-2F525CF765B2}" presName="compNode" presStyleCnt="0"/>
      <dgm:spPr/>
    </dgm:pt>
    <dgm:pt modelId="{1FFDE552-A189-4C40-B843-4D2382D1A35A}" type="pres">
      <dgm:prSet presAssocID="{F6F4BD4D-BDA6-45F1-AC19-2F525CF765B2}" presName="bgRect" presStyleLbl="bgShp" presStyleIdx="0" presStyleCnt="3"/>
      <dgm:spPr/>
    </dgm:pt>
    <dgm:pt modelId="{103980D3-457F-43F6-95A5-A95B2E55CDD6}" type="pres">
      <dgm:prSet presAssocID="{F6F4BD4D-BDA6-45F1-AC19-2F525CF765B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nimize"/>
        </a:ext>
      </dgm:extLst>
    </dgm:pt>
    <dgm:pt modelId="{512A5A89-3BEE-45BE-99CA-51A8B7D1C7FA}" type="pres">
      <dgm:prSet presAssocID="{F6F4BD4D-BDA6-45F1-AC19-2F525CF765B2}" presName="spaceRect" presStyleCnt="0"/>
      <dgm:spPr/>
    </dgm:pt>
    <dgm:pt modelId="{E1B4B709-7392-4DFA-A841-E3A2143C1F27}" type="pres">
      <dgm:prSet presAssocID="{F6F4BD4D-BDA6-45F1-AC19-2F525CF765B2}" presName="parTx" presStyleLbl="revTx" presStyleIdx="0" presStyleCnt="3">
        <dgm:presLayoutVars>
          <dgm:chMax val="0"/>
          <dgm:chPref val="0"/>
        </dgm:presLayoutVars>
      </dgm:prSet>
      <dgm:spPr/>
    </dgm:pt>
    <dgm:pt modelId="{41041A91-7133-47B2-B69D-A879799DBB9A}" type="pres">
      <dgm:prSet presAssocID="{7D419A4C-6480-40B7-BB2F-0612D3099268}" presName="sibTrans" presStyleCnt="0"/>
      <dgm:spPr/>
    </dgm:pt>
    <dgm:pt modelId="{761F72A9-4FB8-4EA0-ACC0-60874CE1DEC7}" type="pres">
      <dgm:prSet presAssocID="{232B4F19-9F89-4361-AA1B-1A1745D26D6F}" presName="compNode" presStyleCnt="0"/>
      <dgm:spPr/>
    </dgm:pt>
    <dgm:pt modelId="{655834DD-256C-4895-A153-A0819D87547A}" type="pres">
      <dgm:prSet presAssocID="{232B4F19-9F89-4361-AA1B-1A1745D26D6F}" presName="bgRect" presStyleLbl="bgShp" presStyleIdx="1" presStyleCnt="3"/>
      <dgm:spPr/>
    </dgm:pt>
    <dgm:pt modelId="{D4E6856C-3627-4969-8529-E0725F7F8C2F}" type="pres">
      <dgm:prSet presAssocID="{232B4F19-9F89-4361-AA1B-1A1745D26D6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198D107F-E754-4A09-87EB-C36C34F095D3}" type="pres">
      <dgm:prSet presAssocID="{232B4F19-9F89-4361-AA1B-1A1745D26D6F}" presName="spaceRect" presStyleCnt="0"/>
      <dgm:spPr/>
    </dgm:pt>
    <dgm:pt modelId="{23F72EAD-AE89-4533-B39C-C767C546D27C}" type="pres">
      <dgm:prSet presAssocID="{232B4F19-9F89-4361-AA1B-1A1745D26D6F}" presName="parTx" presStyleLbl="revTx" presStyleIdx="1" presStyleCnt="3">
        <dgm:presLayoutVars>
          <dgm:chMax val="0"/>
          <dgm:chPref val="0"/>
        </dgm:presLayoutVars>
      </dgm:prSet>
      <dgm:spPr/>
    </dgm:pt>
    <dgm:pt modelId="{250EF0D3-D1F5-4A7B-98E2-404312F619F8}" type="pres">
      <dgm:prSet presAssocID="{B0FE9C65-4311-4A61-8A1E-E068A3C11F93}" presName="sibTrans" presStyleCnt="0"/>
      <dgm:spPr/>
    </dgm:pt>
    <dgm:pt modelId="{D3B7BBC2-11B6-4594-8FAD-D90A15917FA2}" type="pres">
      <dgm:prSet presAssocID="{1FB22E1A-6513-417C-829B-908EBEC4495E}" presName="compNode" presStyleCnt="0"/>
      <dgm:spPr/>
    </dgm:pt>
    <dgm:pt modelId="{37D1FC25-CC0F-4B67-A0D7-08F09C1EF059}" type="pres">
      <dgm:prSet presAssocID="{1FB22E1A-6513-417C-829B-908EBEC4495E}" presName="bgRect" presStyleLbl="bgShp" presStyleIdx="2" presStyleCnt="3"/>
      <dgm:spPr/>
    </dgm:pt>
    <dgm:pt modelId="{9C522F75-3A26-42B8-966D-D245BD9EECEE}" type="pres">
      <dgm:prSet presAssocID="{1FB22E1A-6513-417C-829B-908EBEC4495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6EB32829-165E-40B8-BC02-E3EEA6D0656F}" type="pres">
      <dgm:prSet presAssocID="{1FB22E1A-6513-417C-829B-908EBEC4495E}" presName="spaceRect" presStyleCnt="0"/>
      <dgm:spPr/>
    </dgm:pt>
    <dgm:pt modelId="{2F0CC932-03CB-468A-9FC2-1184314F2229}" type="pres">
      <dgm:prSet presAssocID="{1FB22E1A-6513-417C-829B-908EBEC4495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A139928-0BC1-475A-B135-B13684E4B185}" srcId="{31E50B8A-8C52-4E20-AD80-7A9D9234235F}" destId="{F6F4BD4D-BDA6-45F1-AC19-2F525CF765B2}" srcOrd="0" destOrd="0" parTransId="{6823BA08-3FA3-4983-9905-D639F04C0C23}" sibTransId="{7D419A4C-6480-40B7-BB2F-0612D3099268}"/>
    <dgm:cxn modelId="{EAED0040-FD7E-42E0-8062-DC4AA6068CF8}" type="presOf" srcId="{232B4F19-9F89-4361-AA1B-1A1745D26D6F}" destId="{23F72EAD-AE89-4533-B39C-C767C546D27C}" srcOrd="0" destOrd="0" presId="urn:microsoft.com/office/officeart/2018/2/layout/IconVerticalSolidList"/>
    <dgm:cxn modelId="{DD906774-5D00-4C7D-93F3-85C8B5BD8D7C}" type="presOf" srcId="{F6F4BD4D-BDA6-45F1-AC19-2F525CF765B2}" destId="{E1B4B709-7392-4DFA-A841-E3A2143C1F27}" srcOrd="0" destOrd="0" presId="urn:microsoft.com/office/officeart/2018/2/layout/IconVerticalSolidList"/>
    <dgm:cxn modelId="{AED236A0-BA8D-4C7F-84FC-39D7A5852E50}" type="presOf" srcId="{31E50B8A-8C52-4E20-AD80-7A9D9234235F}" destId="{24DB18C9-F5AB-4CC6-931A-14FBF43E6C4A}" srcOrd="0" destOrd="0" presId="urn:microsoft.com/office/officeart/2018/2/layout/IconVerticalSolidList"/>
    <dgm:cxn modelId="{75D3A2A3-ED1D-4DE5-B160-3E2600879401}" type="presOf" srcId="{1FB22E1A-6513-417C-829B-908EBEC4495E}" destId="{2F0CC932-03CB-468A-9FC2-1184314F2229}" srcOrd="0" destOrd="0" presId="urn:microsoft.com/office/officeart/2018/2/layout/IconVerticalSolidList"/>
    <dgm:cxn modelId="{AC21A8A8-6279-4F93-B901-3C23390D7B32}" srcId="{31E50B8A-8C52-4E20-AD80-7A9D9234235F}" destId="{232B4F19-9F89-4361-AA1B-1A1745D26D6F}" srcOrd="1" destOrd="0" parTransId="{BDFB4D20-4FC0-4AB4-A6A6-21F02A83F967}" sibTransId="{B0FE9C65-4311-4A61-8A1E-E068A3C11F93}"/>
    <dgm:cxn modelId="{075B99AE-C84A-4C3D-A046-51B94081BD9A}" srcId="{31E50B8A-8C52-4E20-AD80-7A9D9234235F}" destId="{1FB22E1A-6513-417C-829B-908EBEC4495E}" srcOrd="2" destOrd="0" parTransId="{D4DBE63F-0932-43F2-9966-8DC4B4D984B8}" sibTransId="{225DE8F2-FEE9-475B-84BC-B48CB190EFA4}"/>
    <dgm:cxn modelId="{C31ABFFE-264B-4563-819E-5F1F7A49C074}" type="presParOf" srcId="{24DB18C9-F5AB-4CC6-931A-14FBF43E6C4A}" destId="{1203EF6B-BD3A-4551-8B8B-DDF8EE6A0BF4}" srcOrd="0" destOrd="0" presId="urn:microsoft.com/office/officeart/2018/2/layout/IconVerticalSolidList"/>
    <dgm:cxn modelId="{DA4EFD33-70CB-45F4-B9A7-836962F51733}" type="presParOf" srcId="{1203EF6B-BD3A-4551-8B8B-DDF8EE6A0BF4}" destId="{1FFDE552-A189-4C40-B843-4D2382D1A35A}" srcOrd="0" destOrd="0" presId="urn:microsoft.com/office/officeart/2018/2/layout/IconVerticalSolidList"/>
    <dgm:cxn modelId="{86B7BE21-5C02-49CB-9DE5-A377FA637B12}" type="presParOf" srcId="{1203EF6B-BD3A-4551-8B8B-DDF8EE6A0BF4}" destId="{103980D3-457F-43F6-95A5-A95B2E55CDD6}" srcOrd="1" destOrd="0" presId="urn:microsoft.com/office/officeart/2018/2/layout/IconVerticalSolidList"/>
    <dgm:cxn modelId="{7F711FF4-8FB6-463F-9FDD-D3C859EB3894}" type="presParOf" srcId="{1203EF6B-BD3A-4551-8B8B-DDF8EE6A0BF4}" destId="{512A5A89-3BEE-45BE-99CA-51A8B7D1C7FA}" srcOrd="2" destOrd="0" presId="urn:microsoft.com/office/officeart/2018/2/layout/IconVerticalSolidList"/>
    <dgm:cxn modelId="{5ECD5163-4CA6-49F2-9ECB-331E2F49E02F}" type="presParOf" srcId="{1203EF6B-BD3A-4551-8B8B-DDF8EE6A0BF4}" destId="{E1B4B709-7392-4DFA-A841-E3A2143C1F27}" srcOrd="3" destOrd="0" presId="urn:microsoft.com/office/officeart/2018/2/layout/IconVerticalSolidList"/>
    <dgm:cxn modelId="{24F789D9-CF0A-4A1F-8FD7-12CDB70F0D7D}" type="presParOf" srcId="{24DB18C9-F5AB-4CC6-931A-14FBF43E6C4A}" destId="{41041A91-7133-47B2-B69D-A879799DBB9A}" srcOrd="1" destOrd="0" presId="urn:microsoft.com/office/officeart/2018/2/layout/IconVerticalSolidList"/>
    <dgm:cxn modelId="{6EB85646-9907-49A9-8343-36F9A136AA34}" type="presParOf" srcId="{24DB18C9-F5AB-4CC6-931A-14FBF43E6C4A}" destId="{761F72A9-4FB8-4EA0-ACC0-60874CE1DEC7}" srcOrd="2" destOrd="0" presId="urn:microsoft.com/office/officeart/2018/2/layout/IconVerticalSolidList"/>
    <dgm:cxn modelId="{A0F1AAAC-E073-4A8C-801C-E99C292DB4AD}" type="presParOf" srcId="{761F72A9-4FB8-4EA0-ACC0-60874CE1DEC7}" destId="{655834DD-256C-4895-A153-A0819D87547A}" srcOrd="0" destOrd="0" presId="urn:microsoft.com/office/officeart/2018/2/layout/IconVerticalSolidList"/>
    <dgm:cxn modelId="{C1EB4D8C-A42B-4E26-87A9-F1FC3B54AD5B}" type="presParOf" srcId="{761F72A9-4FB8-4EA0-ACC0-60874CE1DEC7}" destId="{D4E6856C-3627-4969-8529-E0725F7F8C2F}" srcOrd="1" destOrd="0" presId="urn:microsoft.com/office/officeart/2018/2/layout/IconVerticalSolidList"/>
    <dgm:cxn modelId="{8C018867-F6EA-4DD7-8647-F878FD4C1CFA}" type="presParOf" srcId="{761F72A9-4FB8-4EA0-ACC0-60874CE1DEC7}" destId="{198D107F-E754-4A09-87EB-C36C34F095D3}" srcOrd="2" destOrd="0" presId="urn:microsoft.com/office/officeart/2018/2/layout/IconVerticalSolidList"/>
    <dgm:cxn modelId="{438007AC-EE51-4EF9-9870-C7C3FC3062FF}" type="presParOf" srcId="{761F72A9-4FB8-4EA0-ACC0-60874CE1DEC7}" destId="{23F72EAD-AE89-4533-B39C-C767C546D27C}" srcOrd="3" destOrd="0" presId="urn:microsoft.com/office/officeart/2018/2/layout/IconVerticalSolidList"/>
    <dgm:cxn modelId="{E8CA0F05-070D-4715-9A2C-CF4CFD3511F7}" type="presParOf" srcId="{24DB18C9-F5AB-4CC6-931A-14FBF43E6C4A}" destId="{250EF0D3-D1F5-4A7B-98E2-404312F619F8}" srcOrd="3" destOrd="0" presId="urn:microsoft.com/office/officeart/2018/2/layout/IconVerticalSolidList"/>
    <dgm:cxn modelId="{4792690B-254B-45CC-A5DD-A71166529926}" type="presParOf" srcId="{24DB18C9-F5AB-4CC6-931A-14FBF43E6C4A}" destId="{D3B7BBC2-11B6-4594-8FAD-D90A15917FA2}" srcOrd="4" destOrd="0" presId="urn:microsoft.com/office/officeart/2018/2/layout/IconVerticalSolidList"/>
    <dgm:cxn modelId="{BC5EC39F-4FF7-45DE-9020-518E05B8653C}" type="presParOf" srcId="{D3B7BBC2-11B6-4594-8FAD-D90A15917FA2}" destId="{37D1FC25-CC0F-4B67-A0D7-08F09C1EF059}" srcOrd="0" destOrd="0" presId="urn:microsoft.com/office/officeart/2018/2/layout/IconVerticalSolidList"/>
    <dgm:cxn modelId="{56B80F59-37A0-440F-AB91-C7437EF1A07E}" type="presParOf" srcId="{D3B7BBC2-11B6-4594-8FAD-D90A15917FA2}" destId="{9C522F75-3A26-42B8-966D-D245BD9EECEE}" srcOrd="1" destOrd="0" presId="urn:microsoft.com/office/officeart/2018/2/layout/IconVerticalSolidList"/>
    <dgm:cxn modelId="{2B7DA159-C484-445B-B2C2-744E17ED9B5A}" type="presParOf" srcId="{D3B7BBC2-11B6-4594-8FAD-D90A15917FA2}" destId="{6EB32829-165E-40B8-BC02-E3EEA6D0656F}" srcOrd="2" destOrd="0" presId="urn:microsoft.com/office/officeart/2018/2/layout/IconVerticalSolidList"/>
    <dgm:cxn modelId="{E4271BAB-4D7E-4FF9-BD9A-6365B5DA5D8A}" type="presParOf" srcId="{D3B7BBC2-11B6-4594-8FAD-D90A15917FA2}" destId="{2F0CC932-03CB-468A-9FC2-1184314F22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B9276-6C25-4503-BA57-171DD6198A86}">
      <dsp:nvSpPr>
        <dsp:cNvPr id="0" name=""/>
        <dsp:cNvSpPr/>
      </dsp:nvSpPr>
      <dsp:spPr>
        <a:xfrm>
          <a:off x="0" y="3494"/>
          <a:ext cx="9367898" cy="19862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/>
            <a:t>Asks for referrals</a:t>
          </a:r>
          <a:endParaRPr lang="en-US" sz="5000" kern="1200"/>
        </a:p>
      </dsp:txBody>
      <dsp:txXfrm>
        <a:off x="96961" y="100455"/>
        <a:ext cx="9173976" cy="1792335"/>
      </dsp:txXfrm>
    </dsp:sp>
    <dsp:sp modelId="{594372B4-628C-49E5-85EA-CE6B9622DEDC}">
      <dsp:nvSpPr>
        <dsp:cNvPr id="0" name=""/>
        <dsp:cNvSpPr/>
      </dsp:nvSpPr>
      <dsp:spPr>
        <a:xfrm>
          <a:off x="0" y="2133752"/>
          <a:ext cx="9367898" cy="19862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/>
            <a:t>Get feedback on your service</a:t>
          </a:r>
          <a:endParaRPr lang="en-US" sz="5000" kern="1200"/>
        </a:p>
      </dsp:txBody>
      <dsp:txXfrm>
        <a:off x="96961" y="2230713"/>
        <a:ext cx="9173976" cy="1792335"/>
      </dsp:txXfrm>
    </dsp:sp>
    <dsp:sp modelId="{1341828B-3F9B-459D-9BCE-3F9922CD2E53}">
      <dsp:nvSpPr>
        <dsp:cNvPr id="0" name=""/>
        <dsp:cNvSpPr/>
      </dsp:nvSpPr>
      <dsp:spPr>
        <a:xfrm>
          <a:off x="0" y="4264010"/>
          <a:ext cx="9367898" cy="19862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Swap candidates for feedback in your teams</a:t>
          </a:r>
          <a:endParaRPr lang="en-US" sz="5000" kern="1200" dirty="0"/>
        </a:p>
      </dsp:txBody>
      <dsp:txXfrm>
        <a:off x="96961" y="4360971"/>
        <a:ext cx="9173976" cy="1792335"/>
      </dsp:txXfrm>
    </dsp:sp>
    <dsp:sp modelId="{F8878F2F-BD7F-4F80-A109-8077826BEF10}">
      <dsp:nvSpPr>
        <dsp:cNvPr id="0" name=""/>
        <dsp:cNvSpPr/>
      </dsp:nvSpPr>
      <dsp:spPr>
        <a:xfrm>
          <a:off x="0" y="6394267"/>
          <a:ext cx="9367898" cy="19862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/>
            <a:t>Upgrade your service levels</a:t>
          </a:r>
          <a:endParaRPr lang="en-US" sz="5000" kern="1200"/>
        </a:p>
      </dsp:txBody>
      <dsp:txXfrm>
        <a:off x="96961" y="6491228"/>
        <a:ext cx="9173976" cy="1792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B9934-B983-4FBE-AD0D-026665F0E00D}">
      <dsp:nvSpPr>
        <dsp:cNvPr id="0" name=""/>
        <dsp:cNvSpPr/>
      </dsp:nvSpPr>
      <dsp:spPr>
        <a:xfrm>
          <a:off x="505102" y="333801"/>
          <a:ext cx="1457209" cy="1457209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51683-933C-49BF-B94E-9E25209EFA1B}">
      <dsp:nvSpPr>
        <dsp:cNvPr id="0" name=""/>
        <dsp:cNvSpPr/>
      </dsp:nvSpPr>
      <dsp:spPr>
        <a:xfrm>
          <a:off x="815655" y="644353"/>
          <a:ext cx="836103" cy="8361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1CA73-E3AE-4435-AB69-EEECBD8F0E08}">
      <dsp:nvSpPr>
        <dsp:cNvPr id="0" name=""/>
        <dsp:cNvSpPr/>
      </dsp:nvSpPr>
      <dsp:spPr>
        <a:xfrm>
          <a:off x="39273" y="2244895"/>
          <a:ext cx="23888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benefits</a:t>
          </a:r>
        </a:p>
      </dsp:txBody>
      <dsp:txXfrm>
        <a:off x="39273" y="2244895"/>
        <a:ext cx="2388867" cy="720000"/>
      </dsp:txXfrm>
    </dsp:sp>
    <dsp:sp modelId="{404DD74F-B4F6-4E2D-8108-6CAE94458586}">
      <dsp:nvSpPr>
        <dsp:cNvPr id="0" name=""/>
        <dsp:cNvSpPr/>
      </dsp:nvSpPr>
      <dsp:spPr>
        <a:xfrm>
          <a:off x="3312021" y="333801"/>
          <a:ext cx="1457209" cy="1457209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E399D-50B0-4E46-8B9C-8867FE8AFAF5}">
      <dsp:nvSpPr>
        <dsp:cNvPr id="0" name=""/>
        <dsp:cNvSpPr/>
      </dsp:nvSpPr>
      <dsp:spPr>
        <a:xfrm>
          <a:off x="3622574" y="644353"/>
          <a:ext cx="836103" cy="8361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05C18-CF60-4B21-AECD-90497D8E6CC2}">
      <dsp:nvSpPr>
        <dsp:cNvPr id="0" name=""/>
        <dsp:cNvSpPr/>
      </dsp:nvSpPr>
      <dsp:spPr>
        <a:xfrm>
          <a:off x="2846192" y="2244895"/>
          <a:ext cx="23888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Salary</a:t>
          </a:r>
        </a:p>
      </dsp:txBody>
      <dsp:txXfrm>
        <a:off x="2846192" y="2244895"/>
        <a:ext cx="2388867" cy="720000"/>
      </dsp:txXfrm>
    </dsp:sp>
    <dsp:sp modelId="{5E56ABD2-08C8-442C-80A0-60D16729BA8F}">
      <dsp:nvSpPr>
        <dsp:cNvPr id="0" name=""/>
        <dsp:cNvSpPr/>
      </dsp:nvSpPr>
      <dsp:spPr>
        <a:xfrm>
          <a:off x="6118941" y="333801"/>
          <a:ext cx="1457209" cy="1457209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6D826-B276-4F17-A0D3-62FF65D80B8E}">
      <dsp:nvSpPr>
        <dsp:cNvPr id="0" name=""/>
        <dsp:cNvSpPr/>
      </dsp:nvSpPr>
      <dsp:spPr>
        <a:xfrm>
          <a:off x="6429493" y="644353"/>
          <a:ext cx="836103" cy="8361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77EED-ACEE-42DB-A09E-2CB089709914}">
      <dsp:nvSpPr>
        <dsp:cNvPr id="0" name=""/>
        <dsp:cNvSpPr/>
      </dsp:nvSpPr>
      <dsp:spPr>
        <a:xfrm>
          <a:off x="5653112" y="2244895"/>
          <a:ext cx="23888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Prospects</a:t>
          </a:r>
        </a:p>
      </dsp:txBody>
      <dsp:txXfrm>
        <a:off x="5653112" y="2244895"/>
        <a:ext cx="2388867" cy="720000"/>
      </dsp:txXfrm>
    </dsp:sp>
    <dsp:sp modelId="{0865B222-BEF9-471E-AA31-96CE7BE46F61}">
      <dsp:nvSpPr>
        <dsp:cNvPr id="0" name=""/>
        <dsp:cNvSpPr/>
      </dsp:nvSpPr>
      <dsp:spPr>
        <a:xfrm>
          <a:off x="505102" y="3562111"/>
          <a:ext cx="1457209" cy="1457209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7E012-1619-402C-8637-6C638BE9E1D1}">
      <dsp:nvSpPr>
        <dsp:cNvPr id="0" name=""/>
        <dsp:cNvSpPr/>
      </dsp:nvSpPr>
      <dsp:spPr>
        <a:xfrm>
          <a:off x="815655" y="3872664"/>
          <a:ext cx="836103" cy="83610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427E0-9982-458C-B7AB-B6B06464C2D1}">
      <dsp:nvSpPr>
        <dsp:cNvPr id="0" name=""/>
        <dsp:cNvSpPr/>
      </dsp:nvSpPr>
      <dsp:spPr>
        <a:xfrm>
          <a:off x="39273" y="5473205"/>
          <a:ext cx="23888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Location</a:t>
          </a:r>
        </a:p>
      </dsp:txBody>
      <dsp:txXfrm>
        <a:off x="39273" y="5473205"/>
        <a:ext cx="2388867" cy="720000"/>
      </dsp:txXfrm>
    </dsp:sp>
    <dsp:sp modelId="{4C487A44-DAC0-4107-BCC2-C9CE38ADFC83}">
      <dsp:nvSpPr>
        <dsp:cNvPr id="0" name=""/>
        <dsp:cNvSpPr/>
      </dsp:nvSpPr>
      <dsp:spPr>
        <a:xfrm>
          <a:off x="3312021" y="3562111"/>
          <a:ext cx="1457209" cy="1457209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0DA91-DA42-4678-9110-A013AC3C88CE}">
      <dsp:nvSpPr>
        <dsp:cNvPr id="0" name=""/>
        <dsp:cNvSpPr/>
      </dsp:nvSpPr>
      <dsp:spPr>
        <a:xfrm>
          <a:off x="3622574" y="3872664"/>
          <a:ext cx="836103" cy="83610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9EE84-1AC2-4BB9-82A4-BD12F755AF43}">
      <dsp:nvSpPr>
        <dsp:cNvPr id="0" name=""/>
        <dsp:cNvSpPr/>
      </dsp:nvSpPr>
      <dsp:spPr>
        <a:xfrm>
          <a:off x="2846192" y="5473205"/>
          <a:ext cx="23888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Benefits</a:t>
          </a:r>
        </a:p>
      </dsp:txBody>
      <dsp:txXfrm>
        <a:off x="2846192" y="5473205"/>
        <a:ext cx="2388867" cy="720000"/>
      </dsp:txXfrm>
    </dsp:sp>
    <dsp:sp modelId="{C65EAA2E-6D59-4C45-82CD-B73D76244087}">
      <dsp:nvSpPr>
        <dsp:cNvPr id="0" name=""/>
        <dsp:cNvSpPr/>
      </dsp:nvSpPr>
      <dsp:spPr>
        <a:xfrm>
          <a:off x="6118941" y="3562111"/>
          <a:ext cx="1457209" cy="1457209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606E6-9834-4744-BFD9-D43822D8931E}">
      <dsp:nvSpPr>
        <dsp:cNvPr id="0" name=""/>
        <dsp:cNvSpPr/>
      </dsp:nvSpPr>
      <dsp:spPr>
        <a:xfrm>
          <a:off x="6429493" y="3872664"/>
          <a:ext cx="836103" cy="83610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A5A7D-5F11-411C-AEC0-CA77314F7DD5}">
      <dsp:nvSpPr>
        <dsp:cNvPr id="0" name=""/>
        <dsp:cNvSpPr/>
      </dsp:nvSpPr>
      <dsp:spPr>
        <a:xfrm>
          <a:off x="5653112" y="5473205"/>
          <a:ext cx="23888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Travel time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2100" kern="1200"/>
        </a:p>
      </dsp:txBody>
      <dsp:txXfrm>
        <a:off x="5653112" y="5473205"/>
        <a:ext cx="2388867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DE552-A189-4C40-B843-4D2382D1A35A}">
      <dsp:nvSpPr>
        <dsp:cNvPr id="0" name=""/>
        <dsp:cNvSpPr/>
      </dsp:nvSpPr>
      <dsp:spPr>
        <a:xfrm>
          <a:off x="0" y="1053"/>
          <a:ext cx="8357612" cy="24654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980D3-457F-43F6-95A5-A95B2E55CDD6}">
      <dsp:nvSpPr>
        <dsp:cNvPr id="0" name=""/>
        <dsp:cNvSpPr/>
      </dsp:nvSpPr>
      <dsp:spPr>
        <a:xfrm>
          <a:off x="745795" y="555777"/>
          <a:ext cx="1355991" cy="1355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4B709-7392-4DFA-A841-E3A2143C1F27}">
      <dsp:nvSpPr>
        <dsp:cNvPr id="0" name=""/>
        <dsp:cNvSpPr/>
      </dsp:nvSpPr>
      <dsp:spPr>
        <a:xfrm>
          <a:off x="2847582" y="1053"/>
          <a:ext cx="5510029" cy="2465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926" tIns="260926" rIns="260926" bIns="26092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Next drop in Q &amp; A will be on Wednesday 17</a:t>
          </a:r>
          <a:r>
            <a:rPr lang="en-US" sz="2500" kern="1200" baseline="30000" dirty="0"/>
            <a:t>th</a:t>
          </a:r>
          <a:r>
            <a:rPr lang="en-US" sz="2500" kern="1200" dirty="0"/>
            <a:t>  - 12- 1p.m.</a:t>
          </a:r>
        </a:p>
      </dsp:txBody>
      <dsp:txXfrm>
        <a:off x="2847582" y="1053"/>
        <a:ext cx="5510029" cy="2465439"/>
      </dsp:txXfrm>
    </dsp:sp>
    <dsp:sp modelId="{655834DD-256C-4895-A153-A0819D87547A}">
      <dsp:nvSpPr>
        <dsp:cNvPr id="0" name=""/>
        <dsp:cNvSpPr/>
      </dsp:nvSpPr>
      <dsp:spPr>
        <a:xfrm>
          <a:off x="0" y="3082852"/>
          <a:ext cx="8357612" cy="24654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6856C-3627-4969-8529-E0725F7F8C2F}">
      <dsp:nvSpPr>
        <dsp:cNvPr id="0" name=""/>
        <dsp:cNvSpPr/>
      </dsp:nvSpPr>
      <dsp:spPr>
        <a:xfrm>
          <a:off x="745795" y="3637576"/>
          <a:ext cx="1355991" cy="1355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72EAD-AE89-4533-B39C-C767C546D27C}">
      <dsp:nvSpPr>
        <dsp:cNvPr id="0" name=""/>
        <dsp:cNvSpPr/>
      </dsp:nvSpPr>
      <dsp:spPr>
        <a:xfrm>
          <a:off x="2847582" y="3082852"/>
          <a:ext cx="5510029" cy="2465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926" tIns="260926" rIns="260926" bIns="26092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If you would like a 20 minute call to discuss your actions and get help implementing them - please reply to my email!</a:t>
          </a:r>
        </a:p>
      </dsp:txBody>
      <dsp:txXfrm>
        <a:off x="2847582" y="3082852"/>
        <a:ext cx="5510029" cy="2465439"/>
      </dsp:txXfrm>
    </dsp:sp>
    <dsp:sp modelId="{37D1FC25-CC0F-4B67-A0D7-08F09C1EF059}">
      <dsp:nvSpPr>
        <dsp:cNvPr id="0" name=""/>
        <dsp:cNvSpPr/>
      </dsp:nvSpPr>
      <dsp:spPr>
        <a:xfrm>
          <a:off x="0" y="6164652"/>
          <a:ext cx="8357612" cy="24654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22F75-3A26-42B8-966D-D245BD9EECEE}">
      <dsp:nvSpPr>
        <dsp:cNvPr id="0" name=""/>
        <dsp:cNvSpPr/>
      </dsp:nvSpPr>
      <dsp:spPr>
        <a:xfrm>
          <a:off x="745795" y="6719375"/>
          <a:ext cx="1355991" cy="13559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CC932-03CB-468A-9FC2-1184314F2229}">
      <dsp:nvSpPr>
        <dsp:cNvPr id="0" name=""/>
        <dsp:cNvSpPr/>
      </dsp:nvSpPr>
      <dsp:spPr>
        <a:xfrm>
          <a:off x="2847582" y="6164652"/>
          <a:ext cx="5510029" cy="2465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926" tIns="260926" rIns="260926" bIns="26092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We will talk through your wins, what you can use from this masterclass going forward and start to think about your Q1 plan.</a:t>
          </a:r>
        </a:p>
      </dsp:txBody>
      <dsp:txXfrm>
        <a:off x="2847582" y="6164652"/>
        <a:ext cx="5510029" cy="2465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D7EFB-6861-416F-816D-392E53F4474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13B8B-D4A8-4638-B46F-186DC8B14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0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do I mean by that?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13B8B-D4A8-4638-B46F-186DC8B1430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96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your groups – Group 1 when would you ask</a:t>
            </a:r>
          </a:p>
          <a:p>
            <a:r>
              <a:rPr lang="en-GB" dirty="0"/>
              <a:t>Group 2 – how would you ask?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13B8B-D4A8-4638-B46F-186DC8B1430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61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Poll here…</a:t>
            </a:r>
          </a:p>
          <a:p>
            <a:r>
              <a:rPr lang="en-GB" dirty="0"/>
              <a:t>Can you put them </a:t>
            </a:r>
            <a:r>
              <a:rPr lang="en-GB"/>
              <a:t>in order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13B8B-D4A8-4638-B46F-186DC8B1430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64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People spend over x% of their time looking for information (CIPD)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13B8B-D4A8-4638-B46F-186DC8B1430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557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what I have learnt!! Show up, be consistent</a:t>
            </a:r>
          </a:p>
          <a:p>
            <a:r>
              <a:rPr lang="en-GB" dirty="0"/>
              <a:t>Done is better than perfect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13B8B-D4A8-4638-B46F-186DC8B1430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51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8259" r="182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8308358" cy="8229600"/>
          </a:xfrm>
          <a:prstGeom prst="rect">
            <a:avLst/>
          </a:prstGeom>
          <a:solidFill>
            <a:srgbClr val="91B43E"/>
          </a:solidFill>
        </p:spPr>
      </p:sp>
      <p:sp>
        <p:nvSpPr>
          <p:cNvPr id="3" name="TextBox 3"/>
          <p:cNvSpPr txBox="1"/>
          <p:nvPr/>
        </p:nvSpPr>
        <p:spPr>
          <a:xfrm>
            <a:off x="1920179" y="2614238"/>
            <a:ext cx="6525400" cy="4719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0"/>
              </a:lnSpc>
            </a:pPr>
            <a:r>
              <a:rPr lang="en-US" sz="8000" dirty="0">
                <a:solidFill>
                  <a:srgbClr val="F1F0F0"/>
                </a:solidFill>
                <a:latin typeface="Amaranth"/>
              </a:rPr>
              <a:t>Module 8 – Attracting </a:t>
            </a:r>
          </a:p>
          <a:p>
            <a:pPr>
              <a:lnSpc>
                <a:spcPts val="9200"/>
              </a:lnSpc>
            </a:pPr>
            <a:r>
              <a:rPr lang="en-US" sz="8000" dirty="0">
                <a:solidFill>
                  <a:srgbClr val="F1F0F0"/>
                </a:solidFill>
                <a:latin typeface="Amaranth"/>
              </a:rPr>
              <a:t>A</a:t>
            </a:r>
          </a:p>
          <a:p>
            <a:pPr>
              <a:lnSpc>
                <a:spcPts val="9200"/>
              </a:lnSpc>
            </a:pPr>
            <a:r>
              <a:rPr lang="en-US" sz="8000" dirty="0">
                <a:solidFill>
                  <a:srgbClr val="F1F0F0"/>
                </a:solidFill>
                <a:latin typeface="Amaranth"/>
              </a:rPr>
              <a:t>Candidates!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91394" y="214935"/>
            <a:ext cx="1627531" cy="1627531"/>
          </a:xfrm>
          <a:prstGeom prst="rect">
            <a:avLst/>
          </a:prstGeom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48ABB4A1-D07A-4042-A849-CEFA378B1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43500"/>
            <a:ext cx="979358" cy="93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901688" y="2851792"/>
            <a:ext cx="8357612" cy="217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60"/>
              </a:lnSpc>
            </a:pPr>
            <a:r>
              <a:rPr lang="en-US" sz="8000">
                <a:solidFill>
                  <a:srgbClr val="3C455C"/>
                </a:solidFill>
                <a:latin typeface="Amaranth"/>
              </a:rPr>
              <a:t>Text text text text text text text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31581" y="2162238"/>
            <a:ext cx="3828256" cy="815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Amaranth"/>
              </a:rPr>
              <a:t>sub text  sub text  sub text  sub text  sub text  sub text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31581" y="4711710"/>
            <a:ext cx="3828256" cy="815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Amaranth"/>
              </a:rPr>
              <a:t>sub text  sub text  sub text  sub text  sub text  sub text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31581" y="7261181"/>
            <a:ext cx="3828256" cy="815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Amaranth"/>
              </a:rPr>
              <a:t>sub text  sub text  sub text  sub text  sub text  sub text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67312" y="6846536"/>
            <a:ext cx="5858169" cy="123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272727"/>
                </a:solidFill>
                <a:latin typeface="Amaranth"/>
              </a:rPr>
              <a:t>sub text  sub text  sub text  sub text  sub text  sub text sub text  sub text  sub text  sub text  sub text  sub text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292" y="831228"/>
            <a:ext cx="8613283" cy="8613283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867608" y="1934647"/>
            <a:ext cx="5476651" cy="6406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Text text text text text</a:t>
            </a:r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5239" y="561591"/>
            <a:ext cx="257273" cy="257272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163" y="1626760"/>
            <a:ext cx="236318" cy="236318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9445849" y="777600"/>
            <a:ext cx="7157411" cy="8756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>
                <a:solidFill>
                  <a:schemeClr val="tx1">
                    <a:alpha val="80000"/>
                  </a:schemeClr>
                </a:solidFill>
              </a:rPr>
              <a:t>sub text  sub text  sub text  sub text  sub text  sub text sub text  sub text  sub text  sub text  sub text  sub text</a:t>
            </a:r>
          </a:p>
        </p:txBody>
      </p:sp>
      <p:sp>
        <p:nvSpPr>
          <p:cNvPr id="1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4820" y="8627730"/>
            <a:ext cx="168639" cy="168639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379243" y="5415591"/>
            <a:ext cx="0" cy="485809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292" y="831228"/>
            <a:ext cx="8613283" cy="8613283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867608" y="1934647"/>
            <a:ext cx="5476651" cy="6406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Text text text text text</a:t>
            </a:r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5239" y="561591"/>
            <a:ext cx="257273" cy="257272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163" y="1626760"/>
            <a:ext cx="236318" cy="236318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9445849" y="777600"/>
            <a:ext cx="7157411" cy="8756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>
                <a:solidFill>
                  <a:schemeClr val="tx1">
                    <a:alpha val="80000"/>
                  </a:schemeClr>
                </a:solidFill>
              </a:rPr>
              <a:t>sub text  sub text  sub text  sub text  sub text  sub text sub text  sub text  sub text  sub text  sub text  sub text</a:t>
            </a:r>
          </a:p>
        </p:txBody>
      </p:sp>
      <p:sp>
        <p:nvSpPr>
          <p:cNvPr id="1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4820" y="8627730"/>
            <a:ext cx="168639" cy="168639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379243" y="5415591"/>
            <a:ext cx="0" cy="485809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60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7300" y="0"/>
            <a:ext cx="16365438" cy="10287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8288000" cy="10286997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3F6F3D-5BEC-40C1-8D10-0805DDCA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655" y="1486893"/>
            <a:ext cx="10432686" cy="1600203"/>
          </a:xfrm>
        </p:spPr>
        <p:txBody>
          <a:bodyPr>
            <a:normAutofit fontScale="90000"/>
          </a:bodyPr>
          <a:lstStyle/>
          <a:p>
            <a:r>
              <a:rPr lang="en-GB" sz="6000" dirty="0">
                <a:solidFill>
                  <a:srgbClr val="FFFFFF"/>
                </a:solidFill>
              </a:rPr>
              <a:t>How to write engaging adverts for your candidates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36A9B-B74E-45D1-A5D9-572466BCB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655" y="3557587"/>
            <a:ext cx="10432686" cy="4557713"/>
          </a:xfrm>
        </p:spPr>
        <p:txBody>
          <a:bodyPr anchor="t">
            <a:normAutofit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Lets look at some examples….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BB42DE18-94D9-48A5-8F1E-43DF3BB67E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55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1E17A-7891-4F17-B002-4B472D4F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7"/>
            <a:ext cx="8081253" cy="19883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What are the most important factors to Candidates when reading Adverts?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A38F5-216F-4C8F-9ECD-91A4EC462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79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Writing adverts for your candidates – not you!</a:t>
            </a:r>
          </a:p>
        </p:txBody>
      </p:sp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848CA52F-D51F-4F7F-AA41-106DF4B0E3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4" r="27168" b="-2"/>
          <a:stretch/>
        </p:blipFill>
        <p:spPr>
          <a:xfrm>
            <a:off x="9931941" y="1943124"/>
            <a:ext cx="8356059" cy="8343876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65176" y="2484220"/>
            <a:ext cx="819150" cy="8191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02108" y="881274"/>
            <a:ext cx="4481849" cy="4481848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 descr="Diagram&#10;&#10;Description automatically generate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  <p:graphicFrame>
        <p:nvGraphicFramePr>
          <p:cNvPr id="14" name="TextBox 5">
            <a:extLst>
              <a:ext uri="{FF2B5EF4-FFF2-40B4-BE49-F238E27FC236}">
                <a16:creationId xmlns:a16="http://schemas.microsoft.com/office/drawing/2014/main" id="{A7798C1C-F1DF-43FA-B32B-32A53E0E03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2582604"/>
              </p:ext>
            </p:extLst>
          </p:nvPr>
        </p:nvGraphicFramePr>
        <p:xfrm>
          <a:off x="1257300" y="2738437"/>
          <a:ext cx="8081253" cy="652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39969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21A72-7C4E-49ED-A9BE-B2B68E9AE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88053"/>
            <a:ext cx="6552903" cy="2935262"/>
          </a:xfrm>
        </p:spPr>
        <p:txBody>
          <a:bodyPr anchor="b">
            <a:normAutofit/>
          </a:bodyPr>
          <a:lstStyle/>
          <a:p>
            <a:r>
              <a:rPr lang="en-GB" sz="8100"/>
              <a:t>Glassdoor found that…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3880491"/>
            <a:ext cx="5212080" cy="27432"/>
          </a:xfrm>
          <a:custGeom>
            <a:avLst/>
            <a:gdLst>
              <a:gd name="connsiteX0" fmla="*/ 0 w 5212080"/>
              <a:gd name="connsiteY0" fmla="*/ 0 h 27432"/>
              <a:gd name="connsiteX1" fmla="*/ 599389 w 5212080"/>
              <a:gd name="connsiteY1" fmla="*/ 0 h 27432"/>
              <a:gd name="connsiteX2" fmla="*/ 1198778 w 5212080"/>
              <a:gd name="connsiteY2" fmla="*/ 0 h 27432"/>
              <a:gd name="connsiteX3" fmla="*/ 1954530 w 5212080"/>
              <a:gd name="connsiteY3" fmla="*/ 0 h 27432"/>
              <a:gd name="connsiteX4" fmla="*/ 2501798 w 5212080"/>
              <a:gd name="connsiteY4" fmla="*/ 0 h 27432"/>
              <a:gd name="connsiteX5" fmla="*/ 3049067 w 5212080"/>
              <a:gd name="connsiteY5" fmla="*/ 0 h 27432"/>
              <a:gd name="connsiteX6" fmla="*/ 3700577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664812 w 5212080"/>
              <a:gd name="connsiteY10" fmla="*/ 27432 h 27432"/>
              <a:gd name="connsiteX11" fmla="*/ 4117543 w 5212080"/>
              <a:gd name="connsiteY11" fmla="*/ 27432 h 27432"/>
              <a:gd name="connsiteX12" fmla="*/ 3466033 w 5212080"/>
              <a:gd name="connsiteY12" fmla="*/ 27432 h 27432"/>
              <a:gd name="connsiteX13" fmla="*/ 2918765 w 5212080"/>
              <a:gd name="connsiteY13" fmla="*/ 27432 h 27432"/>
              <a:gd name="connsiteX14" fmla="*/ 2423617 w 5212080"/>
              <a:gd name="connsiteY14" fmla="*/ 27432 h 27432"/>
              <a:gd name="connsiteX15" fmla="*/ 1772107 w 5212080"/>
              <a:gd name="connsiteY15" fmla="*/ 27432 h 27432"/>
              <a:gd name="connsiteX16" fmla="*/ 1120597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  <a:gd name="connsiteX0" fmla="*/ 0 w 5212080"/>
              <a:gd name="connsiteY0" fmla="*/ 0 h 27432"/>
              <a:gd name="connsiteX1" fmla="*/ 547268 w 5212080"/>
              <a:gd name="connsiteY1" fmla="*/ 0 h 27432"/>
              <a:gd name="connsiteX2" fmla="*/ 1303020 w 5212080"/>
              <a:gd name="connsiteY2" fmla="*/ 0 h 27432"/>
              <a:gd name="connsiteX3" fmla="*/ 1798168 w 5212080"/>
              <a:gd name="connsiteY3" fmla="*/ 0 h 27432"/>
              <a:gd name="connsiteX4" fmla="*/ 2293315 w 5212080"/>
              <a:gd name="connsiteY4" fmla="*/ 0 h 27432"/>
              <a:gd name="connsiteX5" fmla="*/ 2944825 w 5212080"/>
              <a:gd name="connsiteY5" fmla="*/ 0 h 27432"/>
              <a:gd name="connsiteX6" fmla="*/ 3544214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456328 w 5212080"/>
              <a:gd name="connsiteY10" fmla="*/ 27432 h 27432"/>
              <a:gd name="connsiteX11" fmla="*/ 3856939 w 5212080"/>
              <a:gd name="connsiteY11" fmla="*/ 27432 h 27432"/>
              <a:gd name="connsiteX12" fmla="*/ 3257550 w 5212080"/>
              <a:gd name="connsiteY12" fmla="*/ 27432 h 27432"/>
              <a:gd name="connsiteX13" fmla="*/ 2710282 w 5212080"/>
              <a:gd name="connsiteY13" fmla="*/ 27432 h 27432"/>
              <a:gd name="connsiteX14" fmla="*/ 2110892 w 5212080"/>
              <a:gd name="connsiteY14" fmla="*/ 27432 h 27432"/>
              <a:gd name="connsiteX15" fmla="*/ 1615745 w 5212080"/>
              <a:gd name="connsiteY15" fmla="*/ 27432 h 27432"/>
              <a:gd name="connsiteX16" fmla="*/ 1016356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2080" h="27432" fill="none" extrusionOk="0">
                <a:moveTo>
                  <a:pt x="0" y="0"/>
                </a:moveTo>
                <a:cubicBezTo>
                  <a:pt x="96474" y="-27007"/>
                  <a:pt x="292400" y="26529"/>
                  <a:pt x="599389" y="0"/>
                </a:cubicBezTo>
                <a:cubicBezTo>
                  <a:pt x="892517" y="-381"/>
                  <a:pt x="919817" y="-23813"/>
                  <a:pt x="1198778" y="0"/>
                </a:cubicBezTo>
                <a:cubicBezTo>
                  <a:pt x="1501801" y="44010"/>
                  <a:pt x="1733115" y="-18100"/>
                  <a:pt x="1954530" y="0"/>
                </a:cubicBezTo>
                <a:cubicBezTo>
                  <a:pt x="2150845" y="11235"/>
                  <a:pt x="2239613" y="-6014"/>
                  <a:pt x="2501798" y="0"/>
                </a:cubicBezTo>
                <a:cubicBezTo>
                  <a:pt x="2758063" y="19983"/>
                  <a:pt x="2850561" y="14043"/>
                  <a:pt x="3049067" y="0"/>
                </a:cubicBezTo>
                <a:cubicBezTo>
                  <a:pt x="3207556" y="-14393"/>
                  <a:pt x="3477530" y="-19753"/>
                  <a:pt x="3700577" y="0"/>
                </a:cubicBezTo>
                <a:cubicBezTo>
                  <a:pt x="3929215" y="7084"/>
                  <a:pt x="4069702" y="-22784"/>
                  <a:pt x="4247845" y="0"/>
                </a:cubicBezTo>
                <a:cubicBezTo>
                  <a:pt x="4443198" y="41703"/>
                  <a:pt x="4663267" y="-1065"/>
                  <a:pt x="5212080" y="0"/>
                </a:cubicBezTo>
                <a:cubicBezTo>
                  <a:pt x="5212814" y="8195"/>
                  <a:pt x="5212075" y="20831"/>
                  <a:pt x="5212080" y="27432"/>
                </a:cubicBezTo>
                <a:cubicBezTo>
                  <a:pt x="4999632" y="35182"/>
                  <a:pt x="4933665" y="30939"/>
                  <a:pt x="4664812" y="27432"/>
                </a:cubicBezTo>
                <a:cubicBezTo>
                  <a:pt x="4396025" y="21575"/>
                  <a:pt x="4377951" y="39956"/>
                  <a:pt x="4117543" y="27432"/>
                </a:cubicBezTo>
                <a:cubicBezTo>
                  <a:pt x="3861056" y="-6090"/>
                  <a:pt x="3784297" y="37016"/>
                  <a:pt x="3466033" y="27432"/>
                </a:cubicBezTo>
                <a:cubicBezTo>
                  <a:pt x="3158876" y="21999"/>
                  <a:pt x="3143400" y="53247"/>
                  <a:pt x="2918765" y="27432"/>
                </a:cubicBezTo>
                <a:cubicBezTo>
                  <a:pt x="2689439" y="-16416"/>
                  <a:pt x="2531374" y="16832"/>
                  <a:pt x="2423617" y="27432"/>
                </a:cubicBezTo>
                <a:cubicBezTo>
                  <a:pt x="2303792" y="-11864"/>
                  <a:pt x="2078859" y="41493"/>
                  <a:pt x="1772107" y="27432"/>
                </a:cubicBezTo>
                <a:cubicBezTo>
                  <a:pt x="1531795" y="-4315"/>
                  <a:pt x="1305394" y="21270"/>
                  <a:pt x="1120597" y="27432"/>
                </a:cubicBezTo>
                <a:cubicBezTo>
                  <a:pt x="908196" y="-10128"/>
                  <a:pt x="346466" y="12797"/>
                  <a:pt x="0" y="27432"/>
                </a:cubicBezTo>
                <a:cubicBezTo>
                  <a:pt x="-1863" y="23160"/>
                  <a:pt x="-1394" y="9117"/>
                  <a:pt x="0" y="0"/>
                </a:cubicBezTo>
                <a:close/>
              </a:path>
              <a:path w="5212080" h="27432" stroke="0" extrusionOk="0">
                <a:moveTo>
                  <a:pt x="0" y="0"/>
                </a:moveTo>
                <a:cubicBezTo>
                  <a:pt x="229720" y="17728"/>
                  <a:pt x="357156" y="16601"/>
                  <a:pt x="547268" y="0"/>
                </a:cubicBezTo>
                <a:cubicBezTo>
                  <a:pt x="720661" y="-22161"/>
                  <a:pt x="937335" y="-38607"/>
                  <a:pt x="1303020" y="0"/>
                </a:cubicBezTo>
                <a:cubicBezTo>
                  <a:pt x="1666909" y="29361"/>
                  <a:pt x="1613761" y="13702"/>
                  <a:pt x="1798168" y="0"/>
                </a:cubicBezTo>
                <a:cubicBezTo>
                  <a:pt x="1974664" y="-10556"/>
                  <a:pt x="2075524" y="-6507"/>
                  <a:pt x="2293315" y="0"/>
                </a:cubicBezTo>
                <a:cubicBezTo>
                  <a:pt x="2524269" y="1327"/>
                  <a:pt x="2752851" y="-6500"/>
                  <a:pt x="2944825" y="0"/>
                </a:cubicBezTo>
                <a:cubicBezTo>
                  <a:pt x="3150173" y="44448"/>
                  <a:pt x="3302355" y="36314"/>
                  <a:pt x="3544214" y="0"/>
                </a:cubicBezTo>
                <a:cubicBezTo>
                  <a:pt x="3766434" y="-15289"/>
                  <a:pt x="4038482" y="22269"/>
                  <a:pt x="4247845" y="0"/>
                </a:cubicBezTo>
                <a:cubicBezTo>
                  <a:pt x="4412536" y="-568"/>
                  <a:pt x="4774768" y="95275"/>
                  <a:pt x="5212080" y="0"/>
                </a:cubicBezTo>
                <a:cubicBezTo>
                  <a:pt x="5212934" y="6861"/>
                  <a:pt x="5210625" y="20290"/>
                  <a:pt x="5212080" y="27432"/>
                </a:cubicBezTo>
                <a:cubicBezTo>
                  <a:pt x="4889320" y="61929"/>
                  <a:pt x="4629135" y="58125"/>
                  <a:pt x="4456328" y="27432"/>
                </a:cubicBezTo>
                <a:cubicBezTo>
                  <a:pt x="4296817" y="-12820"/>
                  <a:pt x="4029504" y="38852"/>
                  <a:pt x="3856939" y="27432"/>
                </a:cubicBezTo>
                <a:cubicBezTo>
                  <a:pt x="3652830" y="2368"/>
                  <a:pt x="3514725" y="-5800"/>
                  <a:pt x="3257550" y="27432"/>
                </a:cubicBezTo>
                <a:cubicBezTo>
                  <a:pt x="3009808" y="40464"/>
                  <a:pt x="2851605" y="32802"/>
                  <a:pt x="2710282" y="27432"/>
                </a:cubicBezTo>
                <a:cubicBezTo>
                  <a:pt x="2550285" y="-2690"/>
                  <a:pt x="2362912" y="50136"/>
                  <a:pt x="2110892" y="27432"/>
                </a:cubicBezTo>
                <a:cubicBezTo>
                  <a:pt x="1871487" y="5556"/>
                  <a:pt x="1825567" y="48260"/>
                  <a:pt x="1615745" y="27432"/>
                </a:cubicBezTo>
                <a:cubicBezTo>
                  <a:pt x="1404625" y="25056"/>
                  <a:pt x="1224002" y="56693"/>
                  <a:pt x="1016356" y="27432"/>
                </a:cubicBezTo>
                <a:cubicBezTo>
                  <a:pt x="840146" y="-29891"/>
                  <a:pt x="354393" y="34807"/>
                  <a:pt x="0" y="27432"/>
                </a:cubicBezTo>
                <a:cubicBezTo>
                  <a:pt x="-950" y="19940"/>
                  <a:pt x="-1338" y="5279"/>
                  <a:pt x="0" y="0"/>
                </a:cubicBezTo>
                <a:close/>
              </a:path>
              <a:path w="5212080" h="27432" fill="none" stroke="0" extrusionOk="0">
                <a:moveTo>
                  <a:pt x="0" y="0"/>
                </a:moveTo>
                <a:cubicBezTo>
                  <a:pt x="153327" y="-47686"/>
                  <a:pt x="305404" y="11447"/>
                  <a:pt x="599389" y="0"/>
                </a:cubicBezTo>
                <a:cubicBezTo>
                  <a:pt x="895186" y="-9887"/>
                  <a:pt x="915628" y="-24497"/>
                  <a:pt x="1198778" y="0"/>
                </a:cubicBezTo>
                <a:cubicBezTo>
                  <a:pt x="1479436" y="16436"/>
                  <a:pt x="1739997" y="23836"/>
                  <a:pt x="1954530" y="0"/>
                </a:cubicBezTo>
                <a:cubicBezTo>
                  <a:pt x="2148745" y="39892"/>
                  <a:pt x="2229461" y="-15416"/>
                  <a:pt x="2501798" y="0"/>
                </a:cubicBezTo>
                <a:cubicBezTo>
                  <a:pt x="2752471" y="19418"/>
                  <a:pt x="2830752" y="26869"/>
                  <a:pt x="3049067" y="0"/>
                </a:cubicBezTo>
                <a:cubicBezTo>
                  <a:pt x="3279293" y="-14744"/>
                  <a:pt x="3462053" y="-18627"/>
                  <a:pt x="3700577" y="0"/>
                </a:cubicBezTo>
                <a:cubicBezTo>
                  <a:pt x="3915072" y="30719"/>
                  <a:pt x="4036026" y="-5275"/>
                  <a:pt x="4247845" y="0"/>
                </a:cubicBezTo>
                <a:cubicBezTo>
                  <a:pt x="4502648" y="48766"/>
                  <a:pt x="4790306" y="-4755"/>
                  <a:pt x="5212080" y="0"/>
                </a:cubicBezTo>
                <a:cubicBezTo>
                  <a:pt x="5213105" y="8856"/>
                  <a:pt x="5210361" y="21150"/>
                  <a:pt x="5212080" y="27432"/>
                </a:cubicBezTo>
                <a:cubicBezTo>
                  <a:pt x="4996137" y="35599"/>
                  <a:pt x="4928148" y="45023"/>
                  <a:pt x="4664812" y="27432"/>
                </a:cubicBezTo>
                <a:cubicBezTo>
                  <a:pt x="4397951" y="14322"/>
                  <a:pt x="4373546" y="48128"/>
                  <a:pt x="4117543" y="27432"/>
                </a:cubicBezTo>
                <a:cubicBezTo>
                  <a:pt x="3857009" y="-2743"/>
                  <a:pt x="3755441" y="23918"/>
                  <a:pt x="3466033" y="27432"/>
                </a:cubicBezTo>
                <a:cubicBezTo>
                  <a:pt x="3161482" y="21872"/>
                  <a:pt x="3134629" y="50980"/>
                  <a:pt x="2918765" y="27432"/>
                </a:cubicBezTo>
                <a:cubicBezTo>
                  <a:pt x="2696535" y="-3872"/>
                  <a:pt x="2538830" y="-4112"/>
                  <a:pt x="2423617" y="27432"/>
                </a:cubicBezTo>
                <a:cubicBezTo>
                  <a:pt x="2293007" y="50120"/>
                  <a:pt x="2078028" y="8275"/>
                  <a:pt x="1772107" y="27432"/>
                </a:cubicBezTo>
                <a:cubicBezTo>
                  <a:pt x="1526682" y="45050"/>
                  <a:pt x="1323857" y="16313"/>
                  <a:pt x="1120597" y="27432"/>
                </a:cubicBezTo>
                <a:cubicBezTo>
                  <a:pt x="936514" y="147399"/>
                  <a:pt x="504592" y="-48589"/>
                  <a:pt x="0" y="27432"/>
                </a:cubicBezTo>
                <a:cubicBezTo>
                  <a:pt x="-1240" y="20554"/>
                  <a:pt x="-2351" y="807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5212080"/>
                      <a:gd name="connsiteY0" fmla="*/ 0 h 27432"/>
                      <a:gd name="connsiteX1" fmla="*/ 599389 w 5212080"/>
                      <a:gd name="connsiteY1" fmla="*/ 0 h 27432"/>
                      <a:gd name="connsiteX2" fmla="*/ 1198778 w 5212080"/>
                      <a:gd name="connsiteY2" fmla="*/ 0 h 27432"/>
                      <a:gd name="connsiteX3" fmla="*/ 1954530 w 5212080"/>
                      <a:gd name="connsiteY3" fmla="*/ 0 h 27432"/>
                      <a:gd name="connsiteX4" fmla="*/ 2501798 w 5212080"/>
                      <a:gd name="connsiteY4" fmla="*/ 0 h 27432"/>
                      <a:gd name="connsiteX5" fmla="*/ 3049067 w 5212080"/>
                      <a:gd name="connsiteY5" fmla="*/ 0 h 27432"/>
                      <a:gd name="connsiteX6" fmla="*/ 3700577 w 5212080"/>
                      <a:gd name="connsiteY6" fmla="*/ 0 h 27432"/>
                      <a:gd name="connsiteX7" fmla="*/ 4247845 w 5212080"/>
                      <a:gd name="connsiteY7" fmla="*/ 0 h 27432"/>
                      <a:gd name="connsiteX8" fmla="*/ 5212080 w 5212080"/>
                      <a:gd name="connsiteY8" fmla="*/ 0 h 27432"/>
                      <a:gd name="connsiteX9" fmla="*/ 5212080 w 5212080"/>
                      <a:gd name="connsiteY9" fmla="*/ 27432 h 27432"/>
                      <a:gd name="connsiteX10" fmla="*/ 4664812 w 5212080"/>
                      <a:gd name="connsiteY10" fmla="*/ 27432 h 27432"/>
                      <a:gd name="connsiteX11" fmla="*/ 4117543 w 5212080"/>
                      <a:gd name="connsiteY11" fmla="*/ 27432 h 27432"/>
                      <a:gd name="connsiteX12" fmla="*/ 3466033 w 5212080"/>
                      <a:gd name="connsiteY12" fmla="*/ 27432 h 27432"/>
                      <a:gd name="connsiteX13" fmla="*/ 2918765 w 5212080"/>
                      <a:gd name="connsiteY13" fmla="*/ 27432 h 27432"/>
                      <a:gd name="connsiteX14" fmla="*/ 2423617 w 5212080"/>
                      <a:gd name="connsiteY14" fmla="*/ 27432 h 27432"/>
                      <a:gd name="connsiteX15" fmla="*/ 1772107 w 5212080"/>
                      <a:gd name="connsiteY15" fmla="*/ 27432 h 27432"/>
                      <a:gd name="connsiteX16" fmla="*/ 1120597 w 5212080"/>
                      <a:gd name="connsiteY16" fmla="*/ 27432 h 27432"/>
                      <a:gd name="connsiteX17" fmla="*/ 0 w 5212080"/>
                      <a:gd name="connsiteY17" fmla="*/ 27432 h 27432"/>
                      <a:gd name="connsiteX18" fmla="*/ 0 w 5212080"/>
                      <a:gd name="connsiteY18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212080" h="27432" fill="none" extrusionOk="0">
                        <a:moveTo>
                          <a:pt x="0" y="0"/>
                        </a:moveTo>
                        <a:cubicBezTo>
                          <a:pt x="128838" y="-11329"/>
                          <a:pt x="306779" y="5198"/>
                          <a:pt x="599389" y="0"/>
                        </a:cubicBezTo>
                        <a:cubicBezTo>
                          <a:pt x="891999" y="-5198"/>
                          <a:pt x="916635" y="-24425"/>
                          <a:pt x="1198778" y="0"/>
                        </a:cubicBezTo>
                        <a:cubicBezTo>
                          <a:pt x="1480921" y="24425"/>
                          <a:pt x="1761605" y="-17440"/>
                          <a:pt x="1954530" y="0"/>
                        </a:cubicBezTo>
                        <a:cubicBezTo>
                          <a:pt x="2147455" y="17440"/>
                          <a:pt x="2239112" y="-16223"/>
                          <a:pt x="2501798" y="0"/>
                        </a:cubicBezTo>
                        <a:cubicBezTo>
                          <a:pt x="2764484" y="16223"/>
                          <a:pt x="2838074" y="12987"/>
                          <a:pt x="3049067" y="0"/>
                        </a:cubicBezTo>
                        <a:cubicBezTo>
                          <a:pt x="3260060" y="-12987"/>
                          <a:pt x="3470388" y="-15138"/>
                          <a:pt x="3700577" y="0"/>
                        </a:cubicBezTo>
                        <a:cubicBezTo>
                          <a:pt x="3930766" y="15138"/>
                          <a:pt x="4052672" y="-14938"/>
                          <a:pt x="4247845" y="0"/>
                        </a:cubicBezTo>
                        <a:cubicBezTo>
                          <a:pt x="4443018" y="14938"/>
                          <a:pt x="4730158" y="-1623"/>
                          <a:pt x="5212080" y="0"/>
                        </a:cubicBezTo>
                        <a:cubicBezTo>
                          <a:pt x="5212790" y="9050"/>
                          <a:pt x="5211442" y="21151"/>
                          <a:pt x="5212080" y="27432"/>
                        </a:cubicBezTo>
                        <a:cubicBezTo>
                          <a:pt x="4991075" y="27722"/>
                          <a:pt x="4932008" y="37429"/>
                          <a:pt x="4664812" y="27432"/>
                        </a:cubicBezTo>
                        <a:cubicBezTo>
                          <a:pt x="4397616" y="17435"/>
                          <a:pt x="4374940" y="47585"/>
                          <a:pt x="4117543" y="27432"/>
                        </a:cubicBezTo>
                        <a:cubicBezTo>
                          <a:pt x="3860146" y="7279"/>
                          <a:pt x="3773367" y="36569"/>
                          <a:pt x="3466033" y="27432"/>
                        </a:cubicBezTo>
                        <a:cubicBezTo>
                          <a:pt x="3158699" y="18296"/>
                          <a:pt x="3137854" y="54523"/>
                          <a:pt x="2918765" y="27432"/>
                        </a:cubicBezTo>
                        <a:cubicBezTo>
                          <a:pt x="2699676" y="341"/>
                          <a:pt x="2536311" y="13149"/>
                          <a:pt x="2423617" y="27432"/>
                        </a:cubicBezTo>
                        <a:cubicBezTo>
                          <a:pt x="2310923" y="41715"/>
                          <a:pt x="2021228" y="23141"/>
                          <a:pt x="1772107" y="27432"/>
                        </a:cubicBezTo>
                        <a:cubicBezTo>
                          <a:pt x="1522986" y="31724"/>
                          <a:pt x="1317107" y="20364"/>
                          <a:pt x="1120597" y="27432"/>
                        </a:cubicBezTo>
                        <a:cubicBezTo>
                          <a:pt x="924087" y="34501"/>
                          <a:pt x="454536" y="8495"/>
                          <a:pt x="0" y="27432"/>
                        </a:cubicBezTo>
                        <a:cubicBezTo>
                          <a:pt x="-1228" y="21145"/>
                          <a:pt x="-815" y="8816"/>
                          <a:pt x="0" y="0"/>
                        </a:cubicBezTo>
                        <a:close/>
                      </a:path>
                      <a:path w="5212080" h="27432" stroke="0" extrusionOk="0">
                        <a:moveTo>
                          <a:pt x="0" y="0"/>
                        </a:moveTo>
                        <a:cubicBezTo>
                          <a:pt x="233695" y="-764"/>
                          <a:pt x="364103" y="24957"/>
                          <a:pt x="547268" y="0"/>
                        </a:cubicBezTo>
                        <a:cubicBezTo>
                          <a:pt x="730433" y="-24957"/>
                          <a:pt x="937737" y="-21107"/>
                          <a:pt x="1303020" y="0"/>
                        </a:cubicBezTo>
                        <a:cubicBezTo>
                          <a:pt x="1668303" y="21107"/>
                          <a:pt x="1620404" y="13071"/>
                          <a:pt x="1798168" y="0"/>
                        </a:cubicBezTo>
                        <a:cubicBezTo>
                          <a:pt x="1975932" y="-13071"/>
                          <a:pt x="2090998" y="4232"/>
                          <a:pt x="2293315" y="0"/>
                        </a:cubicBezTo>
                        <a:cubicBezTo>
                          <a:pt x="2495632" y="-4232"/>
                          <a:pt x="2738710" y="-17332"/>
                          <a:pt x="2944825" y="0"/>
                        </a:cubicBezTo>
                        <a:cubicBezTo>
                          <a:pt x="3150940" y="17332"/>
                          <a:pt x="3308101" y="26665"/>
                          <a:pt x="3544214" y="0"/>
                        </a:cubicBezTo>
                        <a:cubicBezTo>
                          <a:pt x="3780327" y="-26665"/>
                          <a:pt x="4028425" y="-24303"/>
                          <a:pt x="4247845" y="0"/>
                        </a:cubicBezTo>
                        <a:cubicBezTo>
                          <a:pt x="4467265" y="24303"/>
                          <a:pt x="4779418" y="33057"/>
                          <a:pt x="5212080" y="0"/>
                        </a:cubicBezTo>
                        <a:cubicBezTo>
                          <a:pt x="5212137" y="6776"/>
                          <a:pt x="5210915" y="20935"/>
                          <a:pt x="5212080" y="27432"/>
                        </a:cubicBezTo>
                        <a:cubicBezTo>
                          <a:pt x="4921467" y="60248"/>
                          <a:pt x="4631077" y="62273"/>
                          <a:pt x="4456328" y="27432"/>
                        </a:cubicBezTo>
                        <a:cubicBezTo>
                          <a:pt x="4281579" y="-7409"/>
                          <a:pt x="4048724" y="47667"/>
                          <a:pt x="3856939" y="27432"/>
                        </a:cubicBezTo>
                        <a:cubicBezTo>
                          <a:pt x="3665154" y="7197"/>
                          <a:pt x="3498754" y="15866"/>
                          <a:pt x="3257550" y="27432"/>
                        </a:cubicBezTo>
                        <a:cubicBezTo>
                          <a:pt x="3016346" y="38998"/>
                          <a:pt x="2854089" y="39360"/>
                          <a:pt x="2710282" y="27432"/>
                        </a:cubicBezTo>
                        <a:cubicBezTo>
                          <a:pt x="2566475" y="15504"/>
                          <a:pt x="2336282" y="56792"/>
                          <a:pt x="2110892" y="27432"/>
                        </a:cubicBezTo>
                        <a:cubicBezTo>
                          <a:pt x="1885502" y="-1928"/>
                          <a:pt x="1825148" y="42061"/>
                          <a:pt x="1615745" y="27432"/>
                        </a:cubicBezTo>
                        <a:cubicBezTo>
                          <a:pt x="1406342" y="12803"/>
                          <a:pt x="1193655" y="44031"/>
                          <a:pt x="1016356" y="27432"/>
                        </a:cubicBezTo>
                        <a:cubicBezTo>
                          <a:pt x="839057" y="10833"/>
                          <a:pt x="292902" y="7819"/>
                          <a:pt x="0" y="27432"/>
                        </a:cubicBezTo>
                        <a:cubicBezTo>
                          <a:pt x="-234" y="21031"/>
                          <a:pt x="-921" y="63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D75E-3A67-4788-BCC7-1954446D5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4309348"/>
            <a:ext cx="6365383" cy="4981002"/>
          </a:xfrm>
        </p:spPr>
        <p:txBody>
          <a:bodyPr>
            <a:normAutofit/>
          </a:bodyPr>
          <a:lstStyle/>
          <a:p>
            <a:endParaRPr lang="en-GB" sz="3300" dirty="0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98693678-BDEA-4311-A962-370051D2D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1" r="27116"/>
          <a:stretch/>
        </p:blipFill>
        <p:spPr>
          <a:xfrm>
            <a:off x="7967553" y="10"/>
            <a:ext cx="10318162" cy="10286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6" name="Picture 6" descr="Diagram&#10;&#10;Description automatically generated">
            <a:extLst>
              <a:ext uri="{FF2B5EF4-FFF2-40B4-BE49-F238E27FC236}">
                <a16:creationId xmlns:a16="http://schemas.microsoft.com/office/drawing/2014/main" id="{759E863D-0366-47EF-8645-9302750FE2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20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17B92-3FE0-4ACA-BC66-5E72425E2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827797"/>
            <a:ext cx="8337733" cy="74376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0" i="0" dirty="0">
                <a:effectLst/>
                <a:latin typeface="Amaranth" panose="020B0604020202020204" charset="0"/>
              </a:rPr>
              <a:t>"Job seekers are taking control of their own destiny by harnessing the power of information to find the right job and employer for them" </a:t>
            </a:r>
          </a:p>
          <a:p>
            <a:pPr marL="0" indent="0">
              <a:buNone/>
            </a:pPr>
            <a:endParaRPr lang="en-GB" sz="4000" dirty="0">
              <a:latin typeface="Amaranth" panose="020B0604020202020204" charset="0"/>
            </a:endParaRPr>
          </a:p>
          <a:p>
            <a:pPr marL="0" indent="0">
              <a:buNone/>
            </a:pPr>
            <a:endParaRPr lang="en-GB" sz="4000" b="0" i="0" dirty="0">
              <a:effectLst/>
              <a:latin typeface="Amaranth" panose="020B0604020202020204" charset="0"/>
            </a:endParaRPr>
          </a:p>
          <a:p>
            <a:pPr marL="0" indent="0">
              <a:buNone/>
            </a:pPr>
            <a:r>
              <a:rPr lang="en-GB" sz="4000" b="0" i="0" dirty="0">
                <a:effectLst/>
                <a:latin typeface="Amaranth" panose="020B0604020202020204" charset="0"/>
              </a:rPr>
              <a:t>"Today, job seekers are more informed than ever. By helping prospective talent find and access the information they want, you'll be helping your recruiting efforts."</a:t>
            </a:r>
            <a:endParaRPr lang="en-GB" sz="4000" dirty="0">
              <a:latin typeface="Amaranth" panose="020B060402020202020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31965" y="3936718"/>
            <a:ext cx="1218640" cy="1218641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3368626" y="1827797"/>
            <a:ext cx="3581400" cy="35814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31965" y="0"/>
            <a:ext cx="3472876" cy="2326488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86957" y="1997358"/>
            <a:ext cx="0" cy="2396562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08325" y="6168121"/>
            <a:ext cx="1779676" cy="265747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9130410" y="6217683"/>
            <a:ext cx="6125149" cy="6125149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31965" y="7444005"/>
            <a:ext cx="3965028" cy="2842996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63D474E-EB80-449B-A901-DA2A9D3038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06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056313" y="952603"/>
            <a:ext cx="6763854" cy="1708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spc="-1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Use your brand on LinkedIn to engage new talent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81488" y="2912043"/>
            <a:ext cx="6738681" cy="36286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 spc="36" dirty="0"/>
              <a:t>But I don’t have a brand Ali!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300" spc="36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spc="36" dirty="0"/>
              <a:t>4 simple ways to build up your brand: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spc="36" dirty="0"/>
              <a:t>Post every other day, every day if you can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spc="36" dirty="0"/>
              <a:t>Like and comment on 5 -8  posts a day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spc="36" dirty="0"/>
              <a:t>Provide relevant information for your clients and candidates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spc="36" dirty="0"/>
              <a:t>Ask candidates what they find useful and give it to them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4422" y="295665"/>
            <a:ext cx="3031236" cy="3031236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3"/>
          <a:srcRect r="2" b="2"/>
          <a:stretch/>
        </p:blipFill>
        <p:spPr>
          <a:xfrm>
            <a:off x="8571310" y="542553"/>
            <a:ext cx="2537460" cy="253746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2398" y="-24391"/>
            <a:ext cx="6115602" cy="516789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2142" y="3826117"/>
            <a:ext cx="4608576" cy="4608576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548875F5-8751-4C09-86FE-14CD63B6A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29030" y="4073005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5"/>
          <a:srcRect t="26763" r="-1" b="17263"/>
          <a:stretch/>
        </p:blipFill>
        <p:spPr>
          <a:xfrm>
            <a:off x="12417936" y="3"/>
            <a:ext cx="5870064" cy="4922353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9743" y="6906127"/>
            <a:ext cx="6421668" cy="3380870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6"/>
          <a:srcRect t="7386" r="-2" b="13407"/>
          <a:stretch/>
        </p:blipFill>
        <p:spPr>
          <a:xfrm>
            <a:off x="2727921" y="7154304"/>
            <a:ext cx="5925312" cy="3132693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272555" y="5950242"/>
            <a:ext cx="5009937" cy="4336759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7"/>
          <a:srcRect t="16000" b="26750"/>
          <a:stretch/>
        </p:blipFill>
        <p:spPr>
          <a:xfrm>
            <a:off x="13514124" y="6197319"/>
            <a:ext cx="4768368" cy="4089681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sp>
        <p:nvSpPr>
          <p:cNvPr id="11" name="TextBox 11"/>
          <p:cNvSpPr txBox="1"/>
          <p:nvPr/>
        </p:nvSpPr>
        <p:spPr>
          <a:xfrm>
            <a:off x="6721474" y="8830671"/>
            <a:ext cx="3331776" cy="344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60"/>
              </a:lnSpc>
              <a:spcAft>
                <a:spcPts val="600"/>
              </a:spcAft>
            </a:pPr>
            <a:r>
              <a:rPr lang="en-US" sz="2200" u="none" spc="-21" dirty="0">
                <a:solidFill>
                  <a:srgbClr val="3C455C"/>
                </a:solidFill>
                <a:latin typeface="Amaranth Bold"/>
              </a:rPr>
              <a:t>Text </a:t>
            </a:r>
            <a:r>
              <a:rPr lang="en-US" sz="2200" u="none" spc="-21" dirty="0" err="1">
                <a:solidFill>
                  <a:srgbClr val="3C455C"/>
                </a:solidFill>
                <a:latin typeface="Amaranth Bold"/>
              </a:rPr>
              <a:t>text</a:t>
            </a:r>
            <a:r>
              <a:rPr lang="en-US" sz="2200" u="none" spc="-21" dirty="0">
                <a:solidFill>
                  <a:srgbClr val="3C455C"/>
                </a:solidFill>
                <a:latin typeface="Amaranth Bold"/>
              </a:rPr>
              <a:t> </a:t>
            </a:r>
            <a:r>
              <a:rPr lang="en-US" sz="2200" u="none" spc="-21" dirty="0" err="1">
                <a:solidFill>
                  <a:srgbClr val="3C455C"/>
                </a:solidFill>
                <a:latin typeface="Amaranth Bold"/>
              </a:rPr>
              <a:t>text</a:t>
            </a:r>
            <a:r>
              <a:rPr lang="en-US" sz="2200" u="none" spc="-21" dirty="0">
                <a:solidFill>
                  <a:srgbClr val="3C455C"/>
                </a:solidFill>
                <a:latin typeface="Amaranth Bold"/>
              </a:rPr>
              <a:t> </a:t>
            </a:r>
            <a:r>
              <a:rPr lang="en-US" sz="2200" u="none" spc="-21" dirty="0" err="1">
                <a:solidFill>
                  <a:srgbClr val="3C455C"/>
                </a:solidFill>
                <a:latin typeface="Amaranth Bold"/>
              </a:rPr>
              <a:t>text</a:t>
            </a:r>
            <a:r>
              <a:rPr lang="en-US" sz="2200" u="none" spc="-21" dirty="0">
                <a:solidFill>
                  <a:srgbClr val="3C455C"/>
                </a:solidFill>
                <a:latin typeface="Amaranth Bold"/>
              </a:rPr>
              <a:t> </a:t>
            </a:r>
            <a:r>
              <a:rPr lang="en-US" sz="2200" u="none" spc="-21" dirty="0" err="1">
                <a:solidFill>
                  <a:srgbClr val="3C455C"/>
                </a:solidFill>
                <a:latin typeface="Amaranth Bold"/>
              </a:rPr>
              <a:t>text</a:t>
            </a:r>
            <a:endParaRPr lang="en-US" sz="2200" u="none" spc="-21" dirty="0">
              <a:solidFill>
                <a:srgbClr val="3C455C"/>
              </a:solidFill>
              <a:latin typeface="Amaranth 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F983B648-9860-407F-BED9-93B57623E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20" y="6619182"/>
            <a:ext cx="4510087" cy="360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1143574" y="3614479"/>
            <a:ext cx="4851505" cy="4759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chemeClr val="tx2"/>
                </a:solidFill>
                <a:latin typeface="Amaranth"/>
              </a:rPr>
              <a:t>Your actions are to think about – </a:t>
            </a: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chemeClr val="tx2"/>
              </a:solidFill>
              <a:latin typeface="Amaranth"/>
            </a:endParaRPr>
          </a:p>
          <a:p>
            <a:pPr marL="342900" indent="-342900">
              <a:lnSpc>
                <a:spcPts val="33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maranth"/>
              </a:rPr>
              <a:t>What will you try and use after this session?</a:t>
            </a:r>
          </a:p>
          <a:p>
            <a:pPr marL="342900" indent="-342900">
              <a:lnSpc>
                <a:spcPts val="33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maranth"/>
              </a:rPr>
              <a:t>What is your 1 commitment? Write it on your action plan</a:t>
            </a:r>
          </a:p>
          <a:p>
            <a:pPr marL="342900" indent="-342900">
              <a:lnSpc>
                <a:spcPts val="33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maranth"/>
              </a:rPr>
              <a:t>Module 6 Action plan will be added to the members area, with the recording of this session</a:t>
            </a:r>
          </a:p>
          <a:p>
            <a:pPr marL="342900" indent="-342900">
              <a:lnSpc>
                <a:spcPts val="33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Amaranth"/>
            </a:endParaRP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rgbClr val="FFFFFF"/>
              </a:solidFill>
              <a:latin typeface="Amaranth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31581" y="8343900"/>
            <a:ext cx="3828256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rgbClr val="FFFFFF"/>
              </a:solidFill>
              <a:latin typeface="Amaranth"/>
            </a:endParaRPr>
          </a:p>
          <a:p>
            <a:pPr>
              <a:lnSpc>
                <a:spcPts val="3360"/>
              </a:lnSpc>
              <a:spcBef>
                <a:spcPct val="0"/>
              </a:spcBef>
            </a:pPr>
            <a:endParaRPr lang="en-US" sz="2400" dirty="0">
              <a:solidFill>
                <a:srgbClr val="FFFFFF"/>
              </a:solidFill>
              <a:latin typeface="Amaranth"/>
            </a:endParaRPr>
          </a:p>
        </p:txBody>
      </p:sp>
      <p:graphicFrame>
        <p:nvGraphicFramePr>
          <p:cNvPr id="5131" name="TextBox 3">
            <a:extLst>
              <a:ext uri="{FF2B5EF4-FFF2-40B4-BE49-F238E27FC236}">
                <a16:creationId xmlns:a16="http://schemas.microsoft.com/office/drawing/2014/main" id="{6D93F5BD-976D-4DFB-9B79-C9C900C20000}"/>
              </a:ext>
            </a:extLst>
          </p:cNvPr>
          <p:cNvGraphicFramePr/>
          <p:nvPr/>
        </p:nvGraphicFramePr>
        <p:xfrm>
          <a:off x="8909243" y="533400"/>
          <a:ext cx="8357612" cy="8631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 descr="See the source image">
            <a:extLst>
              <a:ext uri="{FF2B5EF4-FFF2-40B4-BE49-F238E27FC236}">
                <a16:creationId xmlns:a16="http://schemas.microsoft.com/office/drawing/2014/main" id="{4B26EA6D-D9CA-464D-9A8B-F9CDC726C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1021"/>
            <a:ext cx="5981700" cy="312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2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32273" y="1399441"/>
            <a:ext cx="7331527" cy="2666129"/>
          </a:xfrm>
        </p:spPr>
        <p:txBody>
          <a:bodyPr anchor="b">
            <a:normAutofit/>
          </a:bodyPr>
          <a:lstStyle/>
          <a:p>
            <a:r>
              <a:rPr lang="en-GB" sz="6000">
                <a:latin typeface="Amaranth" panose="020B0604020202020204" charset="0"/>
              </a:rPr>
              <a:t>How do the webinars work?</a:t>
            </a:r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r="2060"/>
          <a:stretch/>
        </p:blipFill>
        <p:spPr bwMode="auto">
          <a:xfrm>
            <a:off x="587854" y="860517"/>
            <a:ext cx="7654809" cy="856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44000" y="2125980"/>
            <a:ext cx="0" cy="60350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032273" y="4341793"/>
            <a:ext cx="7331527" cy="481526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100" dirty="0">
                <a:latin typeface="Amaranth" panose="020B0604020202020204" charset="0"/>
              </a:rPr>
              <a:t>1.5 hours of training content</a:t>
            </a:r>
          </a:p>
          <a:p>
            <a:pPr>
              <a:lnSpc>
                <a:spcPct val="90000"/>
              </a:lnSpc>
            </a:pPr>
            <a:r>
              <a:rPr lang="en-GB" sz="2100" dirty="0">
                <a:latin typeface="Amaranth" panose="020B0604020202020204" charset="0"/>
              </a:rPr>
              <a:t>Every month we will cover a different topic</a:t>
            </a:r>
          </a:p>
          <a:p>
            <a:pPr>
              <a:lnSpc>
                <a:spcPct val="90000"/>
              </a:lnSpc>
            </a:pPr>
            <a:r>
              <a:rPr lang="en-GB" sz="2100" dirty="0">
                <a:latin typeface="Amaranth" panose="020B0604020202020204" charset="0"/>
              </a:rPr>
              <a:t>We will have one comfort break of 5 minutes!</a:t>
            </a:r>
          </a:p>
          <a:p>
            <a:pPr>
              <a:lnSpc>
                <a:spcPct val="90000"/>
              </a:lnSpc>
            </a:pPr>
            <a:r>
              <a:rPr lang="en-GB" sz="2100" dirty="0">
                <a:latin typeface="Amaranth" panose="020B0604020202020204" charset="0"/>
              </a:rPr>
              <a:t>We will use the chat room, Miro boards and live discussion. There will be group work when appropriate and the numbers allow – so get involved!</a:t>
            </a:r>
          </a:p>
          <a:p>
            <a:pPr>
              <a:lnSpc>
                <a:spcPct val="90000"/>
              </a:lnSpc>
            </a:pPr>
            <a:r>
              <a:rPr lang="en-GB" sz="2100" dirty="0">
                <a:latin typeface="Amaranth" panose="020B0604020202020204" charset="0"/>
              </a:rPr>
              <a:t>We do need to see each others faces! Unless I explain otherwise e.g. if we have a lot of content to get through and we are running out of time</a:t>
            </a:r>
          </a:p>
          <a:p>
            <a:pPr>
              <a:lnSpc>
                <a:spcPct val="90000"/>
              </a:lnSpc>
            </a:pPr>
            <a:r>
              <a:rPr lang="en-GB" sz="2100" dirty="0">
                <a:latin typeface="Amaranth" panose="020B0604020202020204" charset="0"/>
              </a:rPr>
              <a:t>I will always ask you for questions</a:t>
            </a:r>
          </a:p>
          <a:p>
            <a:pPr>
              <a:lnSpc>
                <a:spcPct val="90000"/>
              </a:lnSpc>
            </a:pPr>
            <a:r>
              <a:rPr lang="en-GB" sz="2100" dirty="0">
                <a:latin typeface="Amaranth" panose="020B0604020202020204" charset="0"/>
              </a:rPr>
              <a:t>I will always ask for your full attention</a:t>
            </a:r>
          </a:p>
          <a:p>
            <a:pPr>
              <a:lnSpc>
                <a:spcPct val="90000"/>
              </a:lnSpc>
            </a:pPr>
            <a:r>
              <a:rPr lang="en-GB" sz="2100" dirty="0">
                <a:latin typeface="Amaranth" panose="020B0604020202020204" charset="0"/>
              </a:rPr>
              <a:t>You will always have mine</a:t>
            </a:r>
          </a:p>
          <a:p>
            <a:pPr>
              <a:lnSpc>
                <a:spcPct val="90000"/>
              </a:lnSpc>
            </a:pPr>
            <a:r>
              <a:rPr lang="en-GB" sz="2100" dirty="0">
                <a:latin typeface="Amaranth" panose="020B0604020202020204" charset="0"/>
              </a:rPr>
              <a:t>We will respect the confidentiality of our clients, candidates and colleagues </a:t>
            </a:r>
          </a:p>
        </p:txBody>
      </p:sp>
      <p:pic>
        <p:nvPicPr>
          <p:cNvPr id="2" name="Picture 6" descr="Diagram&#10;&#10;Description automatically generate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29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3A3484-F0F9-416A-8025-F464A6877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/>
          <a:stretch/>
        </p:blipFill>
        <p:spPr bwMode="auto">
          <a:xfrm>
            <a:off x="21" y="10"/>
            <a:ext cx="11734780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/>
          <p:cNvSpPr txBox="1"/>
          <p:nvPr/>
        </p:nvSpPr>
        <p:spPr>
          <a:xfrm>
            <a:off x="12070078" y="961497"/>
            <a:ext cx="5450619" cy="23826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Amaranth Bold" panose="020B0604020202020204" charset="0"/>
                <a:ea typeface="+mj-ea"/>
                <a:cs typeface="Amaranth Bold" panose="020B0604020202020204" charset="0"/>
              </a:rPr>
              <a:t>Objectives for this session: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070078" y="4084093"/>
            <a:ext cx="5450621" cy="40500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just">
              <a:lnSpc>
                <a:spcPts val="4480"/>
              </a:lnSpc>
            </a:pPr>
            <a:endParaRPr lang="en-US" sz="9600" dirty="0">
              <a:solidFill>
                <a:srgbClr val="1B1B1B"/>
              </a:solidFill>
              <a:latin typeface="Amaranth"/>
            </a:endParaRPr>
          </a:p>
          <a:p>
            <a:pPr marL="428625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Know how to leverage your current talent pool</a:t>
            </a:r>
          </a:p>
          <a:p>
            <a:pPr marL="428625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28625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Know how to critically assess your candidate offering and plan for improvement</a:t>
            </a:r>
          </a:p>
          <a:p>
            <a:pPr marL="428625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28625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Know how to write engaging adverts</a:t>
            </a:r>
          </a:p>
          <a:p>
            <a:pPr marL="428625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28625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Use your Brand on LinkedIn to engage new talent</a:t>
            </a:r>
          </a:p>
          <a:p>
            <a:pPr marL="428625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28625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28625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28625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28442" y="221534"/>
            <a:ext cx="1627532" cy="1627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B4B713AF-6E1F-4A1B-96C6-BAEAF06A90CB}"/>
              </a:ext>
            </a:extLst>
          </p:cNvPr>
          <p:cNvSpPr/>
          <p:nvPr/>
        </p:nvSpPr>
        <p:spPr>
          <a:xfrm>
            <a:off x="12877800" y="0"/>
            <a:ext cx="5088824" cy="10287000"/>
          </a:xfrm>
          <a:prstGeom prst="rect">
            <a:avLst/>
          </a:prstGeom>
          <a:solidFill>
            <a:srgbClr val="91B43E"/>
          </a:solidFill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32B41-C417-4259-87E6-980CE926A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3106" y="2247900"/>
            <a:ext cx="3920808" cy="63784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400" dirty="0">
                <a:latin typeface="Amaranth Bold" panose="020B0604020202020204" charset="0"/>
              </a:rPr>
              <a:t>By the end of this session you will be able to:</a:t>
            </a:r>
            <a:br>
              <a:rPr lang="en-US" sz="3400" dirty="0">
                <a:latin typeface="Amaranth Bold" panose="020B0604020202020204" charset="0"/>
              </a:rPr>
            </a:br>
            <a:br>
              <a:rPr lang="en-US" sz="3400" dirty="0">
                <a:latin typeface="Amaranth Bold" panose="020B0604020202020204" charset="0"/>
              </a:rPr>
            </a:br>
            <a:r>
              <a:rPr lang="en-US" sz="3400" dirty="0">
                <a:latin typeface="Amaranth" panose="020B0604020202020204" charset="0"/>
              </a:rPr>
              <a:t>Ask current candidates for referrals</a:t>
            </a:r>
            <a:br>
              <a:rPr lang="en-US" sz="3400" dirty="0">
                <a:latin typeface="Amaranth" panose="020B0604020202020204" charset="0"/>
              </a:rPr>
            </a:br>
            <a:br>
              <a:rPr lang="en-US" sz="3400" dirty="0">
                <a:latin typeface="Amaranth" panose="020B0604020202020204" charset="0"/>
              </a:rPr>
            </a:br>
            <a:r>
              <a:rPr lang="en-US" sz="3400" dirty="0">
                <a:latin typeface="Amaranth" panose="020B0604020202020204" charset="0"/>
              </a:rPr>
              <a:t>provide a high level of service that gets talked about</a:t>
            </a:r>
            <a:br>
              <a:rPr lang="en-US" sz="3400" dirty="0">
                <a:latin typeface="Amaranth" panose="020B0604020202020204" charset="0"/>
              </a:rPr>
            </a:br>
            <a:br>
              <a:rPr lang="en-US" sz="3400" dirty="0">
                <a:latin typeface="Amaranth" panose="020B0604020202020204" charset="0"/>
              </a:rPr>
            </a:br>
            <a:r>
              <a:rPr lang="en-US" sz="3400" dirty="0">
                <a:latin typeface="Amaranth" panose="020B0604020202020204" charset="0"/>
              </a:rPr>
              <a:t>Know how to write attractive adverts</a:t>
            </a:r>
            <a:br>
              <a:rPr lang="en-US" sz="3400" dirty="0">
                <a:latin typeface="Amaranth" panose="020B0604020202020204" charset="0"/>
              </a:rPr>
            </a:br>
            <a:br>
              <a:rPr lang="en-US" sz="3400" dirty="0">
                <a:latin typeface="Amaranth" panose="020B0604020202020204" charset="0"/>
              </a:rPr>
            </a:br>
            <a:r>
              <a:rPr lang="en-US" sz="3400" dirty="0">
                <a:latin typeface="Amaranth" panose="020B0604020202020204" charset="0"/>
              </a:rPr>
              <a:t>Use your LinkedIn Brand to attract top level candidates</a:t>
            </a:r>
            <a:br>
              <a:rPr lang="en-US" sz="3400" dirty="0">
                <a:latin typeface="Amaranth Bold" panose="020B0604020202020204" charset="0"/>
              </a:rPr>
            </a:br>
            <a:br>
              <a:rPr lang="en-US" sz="3400" dirty="0">
                <a:latin typeface="Amaranth Bold" panose="020B0604020202020204" charset="0"/>
              </a:rPr>
            </a:br>
            <a:br>
              <a:rPr lang="en-US" sz="3400" dirty="0">
                <a:latin typeface="Amaranth Bold" panose="020B0604020202020204" charset="0"/>
              </a:rPr>
            </a:br>
            <a:br>
              <a:rPr lang="en-US" sz="3400" dirty="0">
                <a:latin typeface="Amaranth Bold" panose="020B0604020202020204" charset="0"/>
              </a:rPr>
            </a:br>
            <a:br>
              <a:rPr lang="en-US" sz="3400" dirty="0">
                <a:latin typeface="Amaranth Bold" panose="020B0604020202020204" charset="0"/>
              </a:rPr>
            </a:br>
            <a:br>
              <a:rPr lang="en-US" sz="3400" dirty="0">
                <a:latin typeface="Amaranth Bold" panose="020B0604020202020204" charset="0"/>
              </a:rPr>
            </a:br>
            <a:br>
              <a:rPr lang="en-US" sz="3400" dirty="0">
                <a:solidFill>
                  <a:srgbClr val="FFFFFF"/>
                </a:solidFill>
              </a:rPr>
            </a:br>
            <a:br>
              <a:rPr lang="en-US" sz="3400" dirty="0">
                <a:solidFill>
                  <a:srgbClr val="FFFFFF"/>
                </a:solidFill>
              </a:rPr>
            </a:br>
            <a:endParaRPr lang="en-US" sz="3400" dirty="0">
              <a:solidFill>
                <a:srgbClr val="FFFFFF"/>
              </a:solidFill>
              <a:latin typeface="Amaranth" panose="020B0604020202020204" charset="0"/>
            </a:endParaRPr>
          </a:p>
        </p:txBody>
      </p:sp>
      <p:pic>
        <p:nvPicPr>
          <p:cNvPr id="2050" name="Picture 2" descr="Image result for outcome image">
            <a:extLst>
              <a:ext uri="{FF2B5EF4-FFF2-40B4-BE49-F238E27FC236}">
                <a16:creationId xmlns:a16="http://schemas.microsoft.com/office/drawing/2014/main" id="{1B3F65CF-1907-41DF-B73B-C778AD9507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1"/>
          <a:stretch/>
        </p:blipFill>
        <p:spPr bwMode="auto">
          <a:xfrm>
            <a:off x="1464376" y="1413807"/>
            <a:ext cx="10744833" cy="72124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7846C2DB-7031-4604-88A7-298A4E7AE6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00047" y="8317333"/>
            <a:ext cx="1627532" cy="16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5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F6CE-E0CA-495F-91C5-57E29BEC7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921" y="2675938"/>
            <a:ext cx="6130959" cy="4333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7500" dirty="0"/>
              <a:t>Are you leveraging your current talent pool?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10782077" cy="10287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F9976DAD-1FBC-446A-B079-EAC36E4434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63" r="7473"/>
          <a:stretch/>
        </p:blipFill>
        <p:spPr>
          <a:xfrm>
            <a:off x="1" y="10"/>
            <a:ext cx="10542743" cy="10286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C228D4EF-9F9D-445B-A9B1-29A7996527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200047" y="8317333"/>
            <a:ext cx="1627532" cy="16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18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232" y="0"/>
            <a:ext cx="16365438" cy="10287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568052" y="3065494"/>
            <a:ext cx="9157791" cy="30465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do your candidates want from you?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57301" y="3723883"/>
            <a:ext cx="5724144" cy="5541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Amaranth" panose="020B060402020202020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atin typeface="Amaranth" panose="020B0604020202020204" charset="0"/>
              </a:rPr>
              <a:t>What would make your service stand out?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996011C0-BFE6-4508-BC2A-DABD4CECA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4" r="9180" b="-1"/>
          <a:stretch/>
        </p:blipFill>
        <p:spPr bwMode="auto">
          <a:xfrm>
            <a:off x="7356474" y="-6"/>
            <a:ext cx="10931526" cy="5541558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4574009-5828-473B-B46D-E37698F587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10" r="-2" b="30939"/>
          <a:stretch/>
        </p:blipFill>
        <p:spPr>
          <a:xfrm>
            <a:off x="7090092" y="5704441"/>
            <a:ext cx="11208571" cy="4582565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469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B92C9-236B-41C9-A5CD-62AB173BE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91" y="1606200"/>
            <a:ext cx="5909532" cy="8374689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GB" sz="11100"/>
              <a:t>What is your candidate process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92079" y="1698171"/>
            <a:ext cx="0" cy="8576359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E80E4C46-9EF2-4ADF-833B-4E1272E2BA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264197"/>
              </p:ext>
            </p:extLst>
          </p:nvPr>
        </p:nvGraphicFramePr>
        <p:xfrm>
          <a:off x="7662802" y="1606200"/>
          <a:ext cx="9367898" cy="8384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5">
            <a:extLst>
              <a:ext uri="{FF2B5EF4-FFF2-40B4-BE49-F238E27FC236}">
                <a16:creationId xmlns:a16="http://schemas.microsoft.com/office/drawing/2014/main" id="{5A4518AE-8CE8-49F0-BBEF-1C7D64829D8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200047" y="8317333"/>
            <a:ext cx="1627532" cy="16275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6F5DC9-CE94-4681-AF92-6D1C7F8075E4}"/>
              </a:ext>
            </a:extLst>
          </p:cNvPr>
          <p:cNvSpPr txBox="1"/>
          <p:nvPr/>
        </p:nvSpPr>
        <p:spPr>
          <a:xfrm>
            <a:off x="8229600" y="96571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4400" dirty="0">
                <a:latin typeface="Amaranth" panose="020B0604020202020204" charset="0"/>
              </a:rPr>
              <a:t>At which points do you:</a:t>
            </a:r>
          </a:p>
        </p:txBody>
      </p:sp>
    </p:spTree>
    <p:extLst>
      <p:ext uri="{BB962C8B-B14F-4D97-AF65-F5344CB8AC3E}">
        <p14:creationId xmlns:p14="http://schemas.microsoft.com/office/powerpoint/2010/main" val="175855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632581" cy="10287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885993" y="1866900"/>
            <a:ext cx="7208994" cy="6480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000000"/>
                </a:solidFill>
                <a:latin typeface="Amaranth" panose="020B0604020202020204" charset="0"/>
                <a:ea typeface="+mj-ea"/>
                <a:cs typeface="+mj-cs"/>
              </a:rPr>
              <a:t>Why should I ask for referrals?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000000"/>
                </a:solidFill>
                <a:latin typeface="Amaranth" panose="020B0604020202020204" charset="0"/>
                <a:ea typeface="+mj-ea"/>
                <a:cs typeface="+mj-cs"/>
              </a:rPr>
              <a:t>When?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rgbClr val="000000"/>
              </a:solidFill>
              <a:latin typeface="Amaranth" panose="020B060402020202020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 dirty="0">
              <a:solidFill>
                <a:srgbClr val="000000"/>
              </a:solidFill>
              <a:latin typeface="Amaranth" panose="020B060402020202020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000000"/>
                </a:solidFill>
                <a:latin typeface="Amaranth" panose="020B0604020202020204" charset="0"/>
                <a:ea typeface="+mj-ea"/>
                <a:cs typeface="+mj-cs"/>
              </a:rPr>
              <a:t>How?</a:t>
            </a: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871738"/>
            <a:ext cx="8197318" cy="9415262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Graphic 16" descr="Confused Person">
            <a:extLst>
              <a:ext uri="{FF2B5EF4-FFF2-40B4-BE49-F238E27FC236}">
                <a16:creationId xmlns:a16="http://schemas.microsoft.com/office/drawing/2014/main" id="{351BC08B-8245-465D-930A-8E2DD7C9A4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705" y="2722979"/>
            <a:ext cx="6212640" cy="621264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775</Words>
  <Application>Microsoft Office PowerPoint</Application>
  <PresentationFormat>Custom</PresentationFormat>
  <Paragraphs>99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Amaranth Bold</vt:lpstr>
      <vt:lpstr>Amaranth</vt:lpstr>
      <vt:lpstr>Arial</vt:lpstr>
      <vt:lpstr>Calibri</vt:lpstr>
      <vt:lpstr>Office Theme</vt:lpstr>
      <vt:lpstr>PowerPoint Presentation</vt:lpstr>
      <vt:lpstr>How do the webinars work?</vt:lpstr>
      <vt:lpstr>PowerPoint Presentation</vt:lpstr>
      <vt:lpstr>By the end of this session you will be able to:  Ask current candidates for referrals  provide a high level of service that gets talked about  Know how to write attractive adverts  Use your LinkedIn Brand to attract top level candidates        </vt:lpstr>
      <vt:lpstr>Are you leveraging your current talent pool?</vt:lpstr>
      <vt:lpstr>PowerPoint Presentation</vt:lpstr>
      <vt:lpstr>PowerPoint Presentation</vt:lpstr>
      <vt:lpstr>What is your candidate process</vt:lpstr>
      <vt:lpstr>PowerPoint Presentation</vt:lpstr>
      <vt:lpstr>PowerPoint Presentation</vt:lpstr>
      <vt:lpstr>PowerPoint Presentation</vt:lpstr>
      <vt:lpstr>PowerPoint Presentation</vt:lpstr>
      <vt:lpstr>How to write engaging adverts for your candidates</vt:lpstr>
      <vt:lpstr>What are the most important factors to Candidates when reading Adverts?</vt:lpstr>
      <vt:lpstr>Glassdoor found that…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 Presentation Template</dc:title>
  <dc:creator>Ali Braid</dc:creator>
  <cp:lastModifiedBy>Ali Braid</cp:lastModifiedBy>
  <cp:revision>11</cp:revision>
  <dcterms:created xsi:type="dcterms:W3CDTF">2006-08-16T00:00:00Z</dcterms:created>
  <dcterms:modified xsi:type="dcterms:W3CDTF">2021-02-26T19:15:02Z</dcterms:modified>
  <dc:identifier>DAEH8IRvawY</dc:identifier>
</cp:coreProperties>
</file>