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79" r:id="rId3"/>
    <p:sldId id="281" r:id="rId4"/>
    <p:sldId id="282" r:id="rId5"/>
    <p:sldId id="298" r:id="rId6"/>
    <p:sldId id="289" r:id="rId7"/>
    <p:sldId id="302" r:id="rId8"/>
    <p:sldId id="297" r:id="rId9"/>
    <p:sldId id="310" r:id="rId10"/>
    <p:sldId id="300" r:id="rId11"/>
    <p:sldId id="311" r:id="rId12"/>
    <p:sldId id="290" r:id="rId13"/>
    <p:sldId id="304" r:id="rId14"/>
    <p:sldId id="264" r:id="rId15"/>
    <p:sldId id="266" r:id="rId16"/>
    <p:sldId id="268" r:id="rId17"/>
    <p:sldId id="305" r:id="rId18"/>
    <p:sldId id="307" r:id="rId19"/>
    <p:sldId id="271" r:id="rId20"/>
    <p:sldId id="273" r:id="rId21"/>
    <p:sldId id="277" r:id="rId22"/>
    <p:sldId id="313" r:id="rId23"/>
    <p:sldId id="293" r:id="rId24"/>
    <p:sldId id="314" r:id="rId25"/>
    <p:sldId id="308" r:id="rId26"/>
    <p:sldId id="280" r:id="rId27"/>
    <p:sldId id="274" r:id="rId28"/>
  </p:sldIdLst>
  <p:sldSz cx="18288000" cy="10287000"/>
  <p:notesSz cx="6858000" cy="9144000"/>
  <p:embeddedFontLst>
    <p:embeddedFont>
      <p:font typeface="Amaranth" panose="020B0604020202020204" charset="0"/>
      <p:regular r:id="rId30"/>
    </p:embeddedFont>
    <p:embeddedFont>
      <p:font typeface="Amaranth Bold" panose="020B0604020202020204" charset="0"/>
      <p:regular r:id="rId31"/>
    </p:embeddedFont>
    <p:embeddedFont>
      <p:font typeface="Calibri" panose="020F0502020204030204" pitchFamily="34" charset="0"/>
      <p:regular r:id="rId32"/>
      <p:bold r:id="rId33"/>
      <p:italic r:id="rId34"/>
      <p:boldItalic r:id="rId35"/>
    </p:embeddedFont>
    <p:embeddedFont>
      <p:font typeface="Meiryo" panose="020B0604030504040204" pitchFamily="34" charset="-128"/>
      <p:regular r:id="rId36"/>
      <p:bold r:id="rId37"/>
      <p:italic r:id="rId38"/>
      <p:boldItalic r:id="rId39"/>
    </p:embeddedFont>
    <p:embeddedFont>
      <p:font typeface="Rockwell" panose="02060603020205020403" pitchFamily="18" charset="0"/>
      <p:regular r:id="rId40"/>
      <p:bold r:id="rId41"/>
      <p:italic r:id="rId42"/>
      <p:boldItalic r:id="rId43"/>
    </p:embeddedFont>
    <p:embeddedFont>
      <p:font typeface="Tw Cen MT" panose="020B0602020104020603"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59B0A-7043-4964-9E85-261619F596F9}" v="161" dt="2020-12-03T12:34:04.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40"/>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ata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A694C-7CC6-4914-9166-D1ECBBFA9E9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DC55B2D-D316-4A7A-8A62-27A88F0259F7}">
      <dgm:prSet/>
      <dgm:spPr/>
      <dgm:t>
        <a:bodyPr/>
        <a:lstStyle/>
        <a:p>
          <a:pPr>
            <a:lnSpc>
              <a:spcPct val="100000"/>
            </a:lnSpc>
          </a:pPr>
          <a:r>
            <a:rPr lang="en-US" b="1"/>
            <a:t>Let’s talk about your mindset:</a:t>
          </a:r>
          <a:endParaRPr lang="en-US"/>
        </a:p>
      </dgm:t>
    </dgm:pt>
    <dgm:pt modelId="{7DADB963-F1F7-4800-9FEC-E1C9BF805284}" type="parTrans" cxnId="{16133F61-4A1A-44FA-8553-B633AB3ACC33}">
      <dgm:prSet/>
      <dgm:spPr/>
      <dgm:t>
        <a:bodyPr/>
        <a:lstStyle/>
        <a:p>
          <a:endParaRPr lang="en-US"/>
        </a:p>
      </dgm:t>
    </dgm:pt>
    <dgm:pt modelId="{BBAA7060-4FD2-45C5-A41F-D4143F2CA644}" type="sibTrans" cxnId="{16133F61-4A1A-44FA-8553-B633AB3ACC33}">
      <dgm:prSet/>
      <dgm:spPr/>
      <dgm:t>
        <a:bodyPr/>
        <a:lstStyle/>
        <a:p>
          <a:endParaRPr lang="en-US"/>
        </a:p>
      </dgm:t>
    </dgm:pt>
    <dgm:pt modelId="{B1182118-AA78-4C95-8C0C-67DBAE2BFB58}">
      <dgm:prSet/>
      <dgm:spPr/>
      <dgm:t>
        <a:bodyPr/>
        <a:lstStyle/>
        <a:p>
          <a:pPr>
            <a:lnSpc>
              <a:spcPct val="100000"/>
            </a:lnSpc>
          </a:pPr>
          <a:r>
            <a:rPr lang="en-US"/>
            <a:t>What do you expect to happen?</a:t>
          </a:r>
        </a:p>
      </dgm:t>
    </dgm:pt>
    <dgm:pt modelId="{8FC8FE2B-8EBF-4E00-8A39-E6E8413653C4}" type="parTrans" cxnId="{90F44AB9-64E5-45C9-A8CC-2EE0339FD33D}">
      <dgm:prSet/>
      <dgm:spPr/>
      <dgm:t>
        <a:bodyPr/>
        <a:lstStyle/>
        <a:p>
          <a:endParaRPr lang="en-US"/>
        </a:p>
      </dgm:t>
    </dgm:pt>
    <dgm:pt modelId="{20D3395D-AFFE-48EC-B5CE-BD87631AC6BE}" type="sibTrans" cxnId="{90F44AB9-64E5-45C9-A8CC-2EE0339FD33D}">
      <dgm:prSet/>
      <dgm:spPr/>
      <dgm:t>
        <a:bodyPr/>
        <a:lstStyle/>
        <a:p>
          <a:endParaRPr lang="en-US"/>
        </a:p>
      </dgm:t>
    </dgm:pt>
    <dgm:pt modelId="{C30A0B77-3584-40F4-B375-4DD889355E59}">
      <dgm:prSet/>
      <dgm:spPr/>
      <dgm:t>
        <a:bodyPr/>
        <a:lstStyle/>
        <a:p>
          <a:pPr>
            <a:lnSpc>
              <a:spcPct val="100000"/>
            </a:lnSpc>
          </a:pPr>
          <a:r>
            <a:rPr lang="en-US"/>
            <a:t>What is the reality?</a:t>
          </a:r>
        </a:p>
      </dgm:t>
    </dgm:pt>
    <dgm:pt modelId="{8D9FF811-0CA2-43CC-922E-28733476C35A}" type="parTrans" cxnId="{A63AD82D-78CD-4ECE-8F59-4E094F3C1A19}">
      <dgm:prSet/>
      <dgm:spPr/>
      <dgm:t>
        <a:bodyPr/>
        <a:lstStyle/>
        <a:p>
          <a:endParaRPr lang="en-US"/>
        </a:p>
      </dgm:t>
    </dgm:pt>
    <dgm:pt modelId="{63F8800A-676A-4E54-94E5-1A322229BD70}" type="sibTrans" cxnId="{A63AD82D-78CD-4ECE-8F59-4E094F3C1A19}">
      <dgm:prSet/>
      <dgm:spPr/>
      <dgm:t>
        <a:bodyPr/>
        <a:lstStyle/>
        <a:p>
          <a:endParaRPr lang="en-US"/>
        </a:p>
      </dgm:t>
    </dgm:pt>
    <dgm:pt modelId="{7AFCBA51-67BE-4189-AE53-623A8D792D2E}">
      <dgm:prSet/>
      <dgm:spPr/>
      <dgm:t>
        <a:bodyPr/>
        <a:lstStyle/>
        <a:p>
          <a:pPr>
            <a:lnSpc>
              <a:spcPct val="100000"/>
            </a:lnSpc>
          </a:pPr>
          <a:r>
            <a:rPr lang="en-US"/>
            <a:t>Write down now what tends to happen..</a:t>
          </a:r>
        </a:p>
      </dgm:t>
    </dgm:pt>
    <dgm:pt modelId="{C7950040-08AB-4083-8656-63CFF7F36F43}" type="parTrans" cxnId="{05E7FCBF-8AC2-4C38-9B0C-CAD8FA8D3FE0}">
      <dgm:prSet/>
      <dgm:spPr/>
      <dgm:t>
        <a:bodyPr/>
        <a:lstStyle/>
        <a:p>
          <a:endParaRPr lang="en-US"/>
        </a:p>
      </dgm:t>
    </dgm:pt>
    <dgm:pt modelId="{9934324B-450D-47BC-A108-A50EA163F560}" type="sibTrans" cxnId="{05E7FCBF-8AC2-4C38-9B0C-CAD8FA8D3FE0}">
      <dgm:prSet/>
      <dgm:spPr/>
      <dgm:t>
        <a:bodyPr/>
        <a:lstStyle/>
        <a:p>
          <a:endParaRPr lang="en-US"/>
        </a:p>
      </dgm:t>
    </dgm:pt>
    <dgm:pt modelId="{DF51ACF6-BF51-4AB6-A3DD-9CC914662CCD}" type="pres">
      <dgm:prSet presAssocID="{555A694C-7CC6-4914-9166-D1ECBBFA9E91}" presName="root" presStyleCnt="0">
        <dgm:presLayoutVars>
          <dgm:dir/>
          <dgm:resizeHandles val="exact"/>
        </dgm:presLayoutVars>
      </dgm:prSet>
      <dgm:spPr/>
    </dgm:pt>
    <dgm:pt modelId="{1A4C7365-4C74-4781-9D8A-2E0631F6A607}" type="pres">
      <dgm:prSet presAssocID="{0DC55B2D-D316-4A7A-8A62-27A88F0259F7}" presName="compNode" presStyleCnt="0"/>
      <dgm:spPr/>
    </dgm:pt>
    <dgm:pt modelId="{C6268F2E-9557-47CF-BDF8-89A634AA86CE}" type="pres">
      <dgm:prSet presAssocID="{0DC55B2D-D316-4A7A-8A62-27A88F0259F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B100FE1-F9A1-4B4F-9E70-771254B37C25}" type="pres">
      <dgm:prSet presAssocID="{0DC55B2D-D316-4A7A-8A62-27A88F0259F7}" presName="spaceRect" presStyleCnt="0"/>
      <dgm:spPr/>
    </dgm:pt>
    <dgm:pt modelId="{663933B5-E016-4DFB-A3C0-1A8C46C9CA4B}" type="pres">
      <dgm:prSet presAssocID="{0DC55B2D-D316-4A7A-8A62-27A88F0259F7}" presName="textRect" presStyleLbl="revTx" presStyleIdx="0" presStyleCnt="4">
        <dgm:presLayoutVars>
          <dgm:chMax val="1"/>
          <dgm:chPref val="1"/>
        </dgm:presLayoutVars>
      </dgm:prSet>
      <dgm:spPr/>
    </dgm:pt>
    <dgm:pt modelId="{31FEDF26-F1EE-4DF4-BEAD-61879D0A5194}" type="pres">
      <dgm:prSet presAssocID="{BBAA7060-4FD2-45C5-A41F-D4143F2CA644}" presName="sibTrans" presStyleCnt="0"/>
      <dgm:spPr/>
    </dgm:pt>
    <dgm:pt modelId="{EDA39169-EFBD-4F4A-A17C-15B5B80E2350}" type="pres">
      <dgm:prSet presAssocID="{B1182118-AA78-4C95-8C0C-67DBAE2BFB58}" presName="compNode" presStyleCnt="0"/>
      <dgm:spPr/>
    </dgm:pt>
    <dgm:pt modelId="{677A90F4-89F3-41FA-AED4-F8A2C61B24A6}" type="pres">
      <dgm:prSet presAssocID="{B1182118-AA78-4C95-8C0C-67DBAE2BFB5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A69AB807-7582-4B1F-84CA-1532EE132EF6}" type="pres">
      <dgm:prSet presAssocID="{B1182118-AA78-4C95-8C0C-67DBAE2BFB58}" presName="spaceRect" presStyleCnt="0"/>
      <dgm:spPr/>
    </dgm:pt>
    <dgm:pt modelId="{1DD22627-5406-4952-8426-BBAA029F07E7}" type="pres">
      <dgm:prSet presAssocID="{B1182118-AA78-4C95-8C0C-67DBAE2BFB58}" presName="textRect" presStyleLbl="revTx" presStyleIdx="1" presStyleCnt="4">
        <dgm:presLayoutVars>
          <dgm:chMax val="1"/>
          <dgm:chPref val="1"/>
        </dgm:presLayoutVars>
      </dgm:prSet>
      <dgm:spPr/>
    </dgm:pt>
    <dgm:pt modelId="{286A5BFD-A728-449E-A5F9-9072563A0C55}" type="pres">
      <dgm:prSet presAssocID="{20D3395D-AFFE-48EC-B5CE-BD87631AC6BE}" presName="sibTrans" presStyleCnt="0"/>
      <dgm:spPr/>
    </dgm:pt>
    <dgm:pt modelId="{9ABBA15D-E710-4DD5-84D7-EF10A6F3F431}" type="pres">
      <dgm:prSet presAssocID="{C30A0B77-3584-40F4-B375-4DD889355E59}" presName="compNode" presStyleCnt="0"/>
      <dgm:spPr/>
    </dgm:pt>
    <dgm:pt modelId="{19DDA930-0DA9-4A73-8A47-4CD8B8DA4068}" type="pres">
      <dgm:prSet presAssocID="{C30A0B77-3584-40F4-B375-4DD889355E5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rtual RealityHeadset"/>
        </a:ext>
      </dgm:extLst>
    </dgm:pt>
    <dgm:pt modelId="{6316472F-D3E1-4F4E-9CD1-2B5A850E6E1E}" type="pres">
      <dgm:prSet presAssocID="{C30A0B77-3584-40F4-B375-4DD889355E59}" presName="spaceRect" presStyleCnt="0"/>
      <dgm:spPr/>
    </dgm:pt>
    <dgm:pt modelId="{1D526F4C-0A8D-4E97-AF36-23E86AA12253}" type="pres">
      <dgm:prSet presAssocID="{C30A0B77-3584-40F4-B375-4DD889355E59}" presName="textRect" presStyleLbl="revTx" presStyleIdx="2" presStyleCnt="4">
        <dgm:presLayoutVars>
          <dgm:chMax val="1"/>
          <dgm:chPref val="1"/>
        </dgm:presLayoutVars>
      </dgm:prSet>
      <dgm:spPr/>
    </dgm:pt>
    <dgm:pt modelId="{26123A17-D9B9-4AA1-A5C0-4C1DEF9CD681}" type="pres">
      <dgm:prSet presAssocID="{63F8800A-676A-4E54-94E5-1A322229BD70}" presName="sibTrans" presStyleCnt="0"/>
      <dgm:spPr/>
    </dgm:pt>
    <dgm:pt modelId="{F03EB1BC-A9BE-4A15-9C16-40C781AC949D}" type="pres">
      <dgm:prSet presAssocID="{7AFCBA51-67BE-4189-AE53-623A8D792D2E}" presName="compNode" presStyleCnt="0"/>
      <dgm:spPr/>
    </dgm:pt>
    <dgm:pt modelId="{BAD054C3-9D62-4632-9F37-20500C1073A8}" type="pres">
      <dgm:prSet presAssocID="{7AFCBA51-67BE-4189-AE53-623A8D792D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ze"/>
        </a:ext>
      </dgm:extLst>
    </dgm:pt>
    <dgm:pt modelId="{F48681EC-21F6-4115-8C37-05F0373CD9E9}" type="pres">
      <dgm:prSet presAssocID="{7AFCBA51-67BE-4189-AE53-623A8D792D2E}" presName="spaceRect" presStyleCnt="0"/>
      <dgm:spPr/>
    </dgm:pt>
    <dgm:pt modelId="{113661F0-97B0-455D-806D-BB6EF0BD97BA}" type="pres">
      <dgm:prSet presAssocID="{7AFCBA51-67BE-4189-AE53-623A8D792D2E}" presName="textRect" presStyleLbl="revTx" presStyleIdx="3" presStyleCnt="4">
        <dgm:presLayoutVars>
          <dgm:chMax val="1"/>
          <dgm:chPref val="1"/>
        </dgm:presLayoutVars>
      </dgm:prSet>
      <dgm:spPr/>
    </dgm:pt>
  </dgm:ptLst>
  <dgm:cxnLst>
    <dgm:cxn modelId="{7E261803-A176-44BE-B6F1-CC3DA7930391}" type="presOf" srcId="{555A694C-7CC6-4914-9166-D1ECBBFA9E91}" destId="{DF51ACF6-BF51-4AB6-A3DD-9CC914662CCD}" srcOrd="0" destOrd="0" presId="urn:microsoft.com/office/officeart/2018/2/layout/IconLabelList"/>
    <dgm:cxn modelId="{A63AD82D-78CD-4ECE-8F59-4E094F3C1A19}" srcId="{555A694C-7CC6-4914-9166-D1ECBBFA9E91}" destId="{C30A0B77-3584-40F4-B375-4DD889355E59}" srcOrd="2" destOrd="0" parTransId="{8D9FF811-0CA2-43CC-922E-28733476C35A}" sibTransId="{63F8800A-676A-4E54-94E5-1A322229BD70}"/>
    <dgm:cxn modelId="{16133F61-4A1A-44FA-8553-B633AB3ACC33}" srcId="{555A694C-7CC6-4914-9166-D1ECBBFA9E91}" destId="{0DC55B2D-D316-4A7A-8A62-27A88F0259F7}" srcOrd="0" destOrd="0" parTransId="{7DADB963-F1F7-4800-9FEC-E1C9BF805284}" sibTransId="{BBAA7060-4FD2-45C5-A41F-D4143F2CA644}"/>
    <dgm:cxn modelId="{5D006974-C7A5-4280-8066-8740D9466BA4}" type="presOf" srcId="{C30A0B77-3584-40F4-B375-4DD889355E59}" destId="{1D526F4C-0A8D-4E97-AF36-23E86AA12253}" srcOrd="0" destOrd="0" presId="urn:microsoft.com/office/officeart/2018/2/layout/IconLabelList"/>
    <dgm:cxn modelId="{EC11AA9D-30B4-4671-92D6-CDD636C41690}" type="presOf" srcId="{7AFCBA51-67BE-4189-AE53-623A8D792D2E}" destId="{113661F0-97B0-455D-806D-BB6EF0BD97BA}" srcOrd="0" destOrd="0" presId="urn:microsoft.com/office/officeart/2018/2/layout/IconLabelList"/>
    <dgm:cxn modelId="{90F44AB9-64E5-45C9-A8CC-2EE0339FD33D}" srcId="{555A694C-7CC6-4914-9166-D1ECBBFA9E91}" destId="{B1182118-AA78-4C95-8C0C-67DBAE2BFB58}" srcOrd="1" destOrd="0" parTransId="{8FC8FE2B-8EBF-4E00-8A39-E6E8413653C4}" sibTransId="{20D3395D-AFFE-48EC-B5CE-BD87631AC6BE}"/>
    <dgm:cxn modelId="{05E7FCBF-8AC2-4C38-9B0C-CAD8FA8D3FE0}" srcId="{555A694C-7CC6-4914-9166-D1ECBBFA9E91}" destId="{7AFCBA51-67BE-4189-AE53-623A8D792D2E}" srcOrd="3" destOrd="0" parTransId="{C7950040-08AB-4083-8656-63CFF7F36F43}" sibTransId="{9934324B-450D-47BC-A108-A50EA163F560}"/>
    <dgm:cxn modelId="{F29130D4-915A-49EF-B232-28419CBDEB18}" type="presOf" srcId="{0DC55B2D-D316-4A7A-8A62-27A88F0259F7}" destId="{663933B5-E016-4DFB-A3C0-1A8C46C9CA4B}" srcOrd="0" destOrd="0" presId="urn:microsoft.com/office/officeart/2018/2/layout/IconLabelList"/>
    <dgm:cxn modelId="{9F38DFE0-BD82-4280-BA57-1BFF4156751F}" type="presOf" srcId="{B1182118-AA78-4C95-8C0C-67DBAE2BFB58}" destId="{1DD22627-5406-4952-8426-BBAA029F07E7}" srcOrd="0" destOrd="0" presId="urn:microsoft.com/office/officeart/2018/2/layout/IconLabelList"/>
    <dgm:cxn modelId="{EEB9F5BD-27D4-4716-9FE1-0EA8EF3ADBB8}" type="presParOf" srcId="{DF51ACF6-BF51-4AB6-A3DD-9CC914662CCD}" destId="{1A4C7365-4C74-4781-9D8A-2E0631F6A607}" srcOrd="0" destOrd="0" presId="urn:microsoft.com/office/officeart/2018/2/layout/IconLabelList"/>
    <dgm:cxn modelId="{030763C4-16E1-4D24-9AD4-6FDF111CCEFC}" type="presParOf" srcId="{1A4C7365-4C74-4781-9D8A-2E0631F6A607}" destId="{C6268F2E-9557-47CF-BDF8-89A634AA86CE}" srcOrd="0" destOrd="0" presId="urn:microsoft.com/office/officeart/2018/2/layout/IconLabelList"/>
    <dgm:cxn modelId="{12B027D1-E169-44E6-A48B-BC3FABDF858C}" type="presParOf" srcId="{1A4C7365-4C74-4781-9D8A-2E0631F6A607}" destId="{9B100FE1-F9A1-4B4F-9E70-771254B37C25}" srcOrd="1" destOrd="0" presId="urn:microsoft.com/office/officeart/2018/2/layout/IconLabelList"/>
    <dgm:cxn modelId="{4D0F3AC9-91C6-47B8-A844-9706823CD930}" type="presParOf" srcId="{1A4C7365-4C74-4781-9D8A-2E0631F6A607}" destId="{663933B5-E016-4DFB-A3C0-1A8C46C9CA4B}" srcOrd="2" destOrd="0" presId="urn:microsoft.com/office/officeart/2018/2/layout/IconLabelList"/>
    <dgm:cxn modelId="{A356F4B4-0ABC-4C05-B9B7-734AF78F2D77}" type="presParOf" srcId="{DF51ACF6-BF51-4AB6-A3DD-9CC914662CCD}" destId="{31FEDF26-F1EE-4DF4-BEAD-61879D0A5194}" srcOrd="1" destOrd="0" presId="urn:microsoft.com/office/officeart/2018/2/layout/IconLabelList"/>
    <dgm:cxn modelId="{EBAFCA00-0C03-4F6F-A608-324FDF0F4A3E}" type="presParOf" srcId="{DF51ACF6-BF51-4AB6-A3DD-9CC914662CCD}" destId="{EDA39169-EFBD-4F4A-A17C-15B5B80E2350}" srcOrd="2" destOrd="0" presId="urn:microsoft.com/office/officeart/2018/2/layout/IconLabelList"/>
    <dgm:cxn modelId="{B08D2E62-EAED-4464-A2AC-FA30BCF14247}" type="presParOf" srcId="{EDA39169-EFBD-4F4A-A17C-15B5B80E2350}" destId="{677A90F4-89F3-41FA-AED4-F8A2C61B24A6}" srcOrd="0" destOrd="0" presId="urn:microsoft.com/office/officeart/2018/2/layout/IconLabelList"/>
    <dgm:cxn modelId="{EE1360CE-4A93-4D9F-A577-777628D8885B}" type="presParOf" srcId="{EDA39169-EFBD-4F4A-A17C-15B5B80E2350}" destId="{A69AB807-7582-4B1F-84CA-1532EE132EF6}" srcOrd="1" destOrd="0" presId="urn:microsoft.com/office/officeart/2018/2/layout/IconLabelList"/>
    <dgm:cxn modelId="{0670B50F-312A-4A2F-92CE-DCFF7A3FE49A}" type="presParOf" srcId="{EDA39169-EFBD-4F4A-A17C-15B5B80E2350}" destId="{1DD22627-5406-4952-8426-BBAA029F07E7}" srcOrd="2" destOrd="0" presId="urn:microsoft.com/office/officeart/2018/2/layout/IconLabelList"/>
    <dgm:cxn modelId="{FBFEAA32-4949-44FF-98F6-FF4200116C88}" type="presParOf" srcId="{DF51ACF6-BF51-4AB6-A3DD-9CC914662CCD}" destId="{286A5BFD-A728-449E-A5F9-9072563A0C55}" srcOrd="3" destOrd="0" presId="urn:microsoft.com/office/officeart/2018/2/layout/IconLabelList"/>
    <dgm:cxn modelId="{F7A98F62-A2F3-4E95-8BF4-C359C7A4035B}" type="presParOf" srcId="{DF51ACF6-BF51-4AB6-A3DD-9CC914662CCD}" destId="{9ABBA15D-E710-4DD5-84D7-EF10A6F3F431}" srcOrd="4" destOrd="0" presId="urn:microsoft.com/office/officeart/2018/2/layout/IconLabelList"/>
    <dgm:cxn modelId="{8030CAA9-8FF1-4BB3-888E-04CBCE630E6A}" type="presParOf" srcId="{9ABBA15D-E710-4DD5-84D7-EF10A6F3F431}" destId="{19DDA930-0DA9-4A73-8A47-4CD8B8DA4068}" srcOrd="0" destOrd="0" presId="urn:microsoft.com/office/officeart/2018/2/layout/IconLabelList"/>
    <dgm:cxn modelId="{2018EB71-4A74-480E-BA11-100FBD1CA25D}" type="presParOf" srcId="{9ABBA15D-E710-4DD5-84D7-EF10A6F3F431}" destId="{6316472F-D3E1-4F4E-9CD1-2B5A850E6E1E}" srcOrd="1" destOrd="0" presId="urn:microsoft.com/office/officeart/2018/2/layout/IconLabelList"/>
    <dgm:cxn modelId="{44CFDE59-EF23-4448-B23A-2220C69314A3}" type="presParOf" srcId="{9ABBA15D-E710-4DD5-84D7-EF10A6F3F431}" destId="{1D526F4C-0A8D-4E97-AF36-23E86AA12253}" srcOrd="2" destOrd="0" presId="urn:microsoft.com/office/officeart/2018/2/layout/IconLabelList"/>
    <dgm:cxn modelId="{13CB07C2-13D2-44E3-9ECF-BF394A25A9E6}" type="presParOf" srcId="{DF51ACF6-BF51-4AB6-A3DD-9CC914662CCD}" destId="{26123A17-D9B9-4AA1-A5C0-4C1DEF9CD681}" srcOrd="5" destOrd="0" presId="urn:microsoft.com/office/officeart/2018/2/layout/IconLabelList"/>
    <dgm:cxn modelId="{03EB1796-C69F-44A4-9313-699C24DDDBFA}" type="presParOf" srcId="{DF51ACF6-BF51-4AB6-A3DD-9CC914662CCD}" destId="{F03EB1BC-A9BE-4A15-9C16-40C781AC949D}" srcOrd="6" destOrd="0" presId="urn:microsoft.com/office/officeart/2018/2/layout/IconLabelList"/>
    <dgm:cxn modelId="{B761E6E0-0DF9-4804-9ACC-82FF46D4F3D6}" type="presParOf" srcId="{F03EB1BC-A9BE-4A15-9C16-40C781AC949D}" destId="{BAD054C3-9D62-4632-9F37-20500C1073A8}" srcOrd="0" destOrd="0" presId="urn:microsoft.com/office/officeart/2018/2/layout/IconLabelList"/>
    <dgm:cxn modelId="{71064FA6-4063-4013-86B9-0AB192571887}" type="presParOf" srcId="{F03EB1BC-A9BE-4A15-9C16-40C781AC949D}" destId="{F48681EC-21F6-4115-8C37-05F0373CD9E9}" srcOrd="1" destOrd="0" presId="urn:microsoft.com/office/officeart/2018/2/layout/IconLabelList"/>
    <dgm:cxn modelId="{C692458C-109B-4D75-B080-2769AF409859}" type="presParOf" srcId="{F03EB1BC-A9BE-4A15-9C16-40C781AC949D}" destId="{113661F0-97B0-455D-806D-BB6EF0BD97BA}"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347A7-C3DF-4DB2-9903-2F2B8F9EEEB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265F170-A4E5-4F4D-8415-FA027CF3471D}">
      <dgm:prSet/>
      <dgm:spPr/>
      <dgm:t>
        <a:bodyPr/>
        <a:lstStyle/>
        <a:p>
          <a:r>
            <a:rPr lang="en-US"/>
            <a:t>Are we setting ourselves up for failure?</a:t>
          </a:r>
        </a:p>
      </dgm:t>
    </dgm:pt>
    <dgm:pt modelId="{99220DC4-CF95-45E7-BC17-3C4A015E70FF}" type="parTrans" cxnId="{9129F67C-DEF2-42FA-ADE3-6A37F533B4AA}">
      <dgm:prSet/>
      <dgm:spPr/>
      <dgm:t>
        <a:bodyPr/>
        <a:lstStyle/>
        <a:p>
          <a:endParaRPr lang="en-US"/>
        </a:p>
      </dgm:t>
    </dgm:pt>
    <dgm:pt modelId="{6EFD6285-0087-4C2B-A354-A0ECB56092F0}" type="sibTrans" cxnId="{9129F67C-DEF2-42FA-ADE3-6A37F533B4AA}">
      <dgm:prSet/>
      <dgm:spPr/>
      <dgm:t>
        <a:bodyPr/>
        <a:lstStyle/>
        <a:p>
          <a:endParaRPr lang="en-US"/>
        </a:p>
      </dgm:t>
    </dgm:pt>
    <dgm:pt modelId="{1BEE0B15-7D9F-4A85-8777-79BAADE56A80}">
      <dgm:prSet/>
      <dgm:spPr/>
      <dgm:t>
        <a:bodyPr/>
        <a:lstStyle/>
        <a:p>
          <a:r>
            <a:rPr lang="en-US"/>
            <a:t>Reposition it</a:t>
          </a:r>
        </a:p>
      </dgm:t>
    </dgm:pt>
    <dgm:pt modelId="{B7327114-D6ED-4C99-BD46-7CA588C6C177}" type="parTrans" cxnId="{4BFD6FD5-5B5C-42A8-8CCD-CCEB56B68968}">
      <dgm:prSet/>
      <dgm:spPr/>
      <dgm:t>
        <a:bodyPr/>
        <a:lstStyle/>
        <a:p>
          <a:endParaRPr lang="en-US"/>
        </a:p>
      </dgm:t>
    </dgm:pt>
    <dgm:pt modelId="{BD407E06-4EBA-4223-B245-83E80AC67E83}" type="sibTrans" cxnId="{4BFD6FD5-5B5C-42A8-8CCD-CCEB56B68968}">
      <dgm:prSet/>
      <dgm:spPr/>
      <dgm:t>
        <a:bodyPr/>
        <a:lstStyle/>
        <a:p>
          <a:endParaRPr lang="en-US"/>
        </a:p>
      </dgm:t>
    </dgm:pt>
    <dgm:pt modelId="{3ACCA490-08E1-420B-B8E4-6B162E0BC904}">
      <dgm:prSet/>
      <dgm:spPr/>
      <dgm:t>
        <a:bodyPr/>
        <a:lstStyle/>
        <a:p>
          <a:r>
            <a:rPr lang="en-US"/>
            <a:t>What are the REALISTIC expectations and outcomes?</a:t>
          </a:r>
        </a:p>
      </dgm:t>
    </dgm:pt>
    <dgm:pt modelId="{A2A2B883-E98B-4BCE-8401-98E0052F1BB9}" type="parTrans" cxnId="{F332F81A-8818-476E-AC0F-C78A671129EA}">
      <dgm:prSet/>
      <dgm:spPr/>
      <dgm:t>
        <a:bodyPr/>
        <a:lstStyle/>
        <a:p>
          <a:endParaRPr lang="en-US"/>
        </a:p>
      </dgm:t>
    </dgm:pt>
    <dgm:pt modelId="{A3C69D23-4EB8-4B2C-A4D4-91F88DFA5CCB}" type="sibTrans" cxnId="{F332F81A-8818-476E-AC0F-C78A671129EA}">
      <dgm:prSet/>
      <dgm:spPr/>
      <dgm:t>
        <a:bodyPr/>
        <a:lstStyle/>
        <a:p>
          <a:endParaRPr lang="en-US"/>
        </a:p>
      </dgm:t>
    </dgm:pt>
    <dgm:pt modelId="{AEA2020C-8C60-4FCA-A754-E79A773099EB}" type="pres">
      <dgm:prSet presAssocID="{4EE347A7-C3DF-4DB2-9903-2F2B8F9EEEB8}" presName="linear" presStyleCnt="0">
        <dgm:presLayoutVars>
          <dgm:animLvl val="lvl"/>
          <dgm:resizeHandles val="exact"/>
        </dgm:presLayoutVars>
      </dgm:prSet>
      <dgm:spPr/>
    </dgm:pt>
    <dgm:pt modelId="{522E9940-5500-4B11-B452-120C211A6988}" type="pres">
      <dgm:prSet presAssocID="{F265F170-A4E5-4F4D-8415-FA027CF3471D}" presName="parentText" presStyleLbl="node1" presStyleIdx="0" presStyleCnt="3">
        <dgm:presLayoutVars>
          <dgm:chMax val="0"/>
          <dgm:bulletEnabled val="1"/>
        </dgm:presLayoutVars>
      </dgm:prSet>
      <dgm:spPr/>
    </dgm:pt>
    <dgm:pt modelId="{A0FF05EC-451E-4215-B0E6-63E9FFC0E9DF}" type="pres">
      <dgm:prSet presAssocID="{6EFD6285-0087-4C2B-A354-A0ECB56092F0}" presName="spacer" presStyleCnt="0"/>
      <dgm:spPr/>
    </dgm:pt>
    <dgm:pt modelId="{A2A2F971-36BA-4770-9278-7F844D70FEC4}" type="pres">
      <dgm:prSet presAssocID="{1BEE0B15-7D9F-4A85-8777-79BAADE56A80}" presName="parentText" presStyleLbl="node1" presStyleIdx="1" presStyleCnt="3">
        <dgm:presLayoutVars>
          <dgm:chMax val="0"/>
          <dgm:bulletEnabled val="1"/>
        </dgm:presLayoutVars>
      </dgm:prSet>
      <dgm:spPr/>
    </dgm:pt>
    <dgm:pt modelId="{D94F963A-0CC0-4988-A632-423AC5421896}" type="pres">
      <dgm:prSet presAssocID="{BD407E06-4EBA-4223-B245-83E80AC67E83}" presName="spacer" presStyleCnt="0"/>
      <dgm:spPr/>
    </dgm:pt>
    <dgm:pt modelId="{5544E3CA-3849-4C8B-AE57-56767C13A904}" type="pres">
      <dgm:prSet presAssocID="{3ACCA490-08E1-420B-B8E4-6B162E0BC904}" presName="parentText" presStyleLbl="node1" presStyleIdx="2" presStyleCnt="3">
        <dgm:presLayoutVars>
          <dgm:chMax val="0"/>
          <dgm:bulletEnabled val="1"/>
        </dgm:presLayoutVars>
      </dgm:prSet>
      <dgm:spPr/>
    </dgm:pt>
  </dgm:ptLst>
  <dgm:cxnLst>
    <dgm:cxn modelId="{F332F81A-8818-476E-AC0F-C78A671129EA}" srcId="{4EE347A7-C3DF-4DB2-9903-2F2B8F9EEEB8}" destId="{3ACCA490-08E1-420B-B8E4-6B162E0BC904}" srcOrd="2" destOrd="0" parTransId="{A2A2B883-E98B-4BCE-8401-98E0052F1BB9}" sibTransId="{A3C69D23-4EB8-4B2C-A4D4-91F88DFA5CCB}"/>
    <dgm:cxn modelId="{9129F67C-DEF2-42FA-ADE3-6A37F533B4AA}" srcId="{4EE347A7-C3DF-4DB2-9903-2F2B8F9EEEB8}" destId="{F265F170-A4E5-4F4D-8415-FA027CF3471D}" srcOrd="0" destOrd="0" parTransId="{99220DC4-CF95-45E7-BC17-3C4A015E70FF}" sibTransId="{6EFD6285-0087-4C2B-A354-A0ECB56092F0}"/>
    <dgm:cxn modelId="{6FB0E785-3CF2-422B-9FBA-BC9605155FAF}" type="presOf" srcId="{F265F170-A4E5-4F4D-8415-FA027CF3471D}" destId="{522E9940-5500-4B11-B452-120C211A6988}" srcOrd="0" destOrd="0" presId="urn:microsoft.com/office/officeart/2005/8/layout/vList2"/>
    <dgm:cxn modelId="{27DE649C-2C5F-4F24-A6D3-25674F927154}" type="presOf" srcId="{1BEE0B15-7D9F-4A85-8777-79BAADE56A80}" destId="{A2A2F971-36BA-4770-9278-7F844D70FEC4}" srcOrd="0" destOrd="0" presId="urn:microsoft.com/office/officeart/2005/8/layout/vList2"/>
    <dgm:cxn modelId="{6D2D90A4-8B51-4523-BBAD-E85BDE78C101}" type="presOf" srcId="{3ACCA490-08E1-420B-B8E4-6B162E0BC904}" destId="{5544E3CA-3849-4C8B-AE57-56767C13A904}" srcOrd="0" destOrd="0" presId="urn:microsoft.com/office/officeart/2005/8/layout/vList2"/>
    <dgm:cxn modelId="{4BFD6FD5-5B5C-42A8-8CCD-CCEB56B68968}" srcId="{4EE347A7-C3DF-4DB2-9903-2F2B8F9EEEB8}" destId="{1BEE0B15-7D9F-4A85-8777-79BAADE56A80}" srcOrd="1" destOrd="0" parTransId="{B7327114-D6ED-4C99-BD46-7CA588C6C177}" sibTransId="{BD407E06-4EBA-4223-B245-83E80AC67E83}"/>
    <dgm:cxn modelId="{DDDE02F5-FD55-4DC1-ABE7-66766D5D10B1}" type="presOf" srcId="{4EE347A7-C3DF-4DB2-9903-2F2B8F9EEEB8}" destId="{AEA2020C-8C60-4FCA-A754-E79A773099EB}" srcOrd="0" destOrd="0" presId="urn:microsoft.com/office/officeart/2005/8/layout/vList2"/>
    <dgm:cxn modelId="{A7C2BA6D-C98A-4478-BC0B-791BA14ACD2C}" type="presParOf" srcId="{AEA2020C-8C60-4FCA-A754-E79A773099EB}" destId="{522E9940-5500-4B11-B452-120C211A6988}" srcOrd="0" destOrd="0" presId="urn:microsoft.com/office/officeart/2005/8/layout/vList2"/>
    <dgm:cxn modelId="{9FFE2FCA-2951-435A-98CD-82D5569280BA}" type="presParOf" srcId="{AEA2020C-8C60-4FCA-A754-E79A773099EB}" destId="{A0FF05EC-451E-4215-B0E6-63E9FFC0E9DF}" srcOrd="1" destOrd="0" presId="urn:microsoft.com/office/officeart/2005/8/layout/vList2"/>
    <dgm:cxn modelId="{87A91BB2-FC22-4050-8C66-9D87C61D6379}" type="presParOf" srcId="{AEA2020C-8C60-4FCA-A754-E79A773099EB}" destId="{A2A2F971-36BA-4770-9278-7F844D70FEC4}" srcOrd="2" destOrd="0" presId="urn:microsoft.com/office/officeart/2005/8/layout/vList2"/>
    <dgm:cxn modelId="{44D508FF-A2A9-4371-B46A-53D21A31C1E7}" type="presParOf" srcId="{AEA2020C-8C60-4FCA-A754-E79A773099EB}" destId="{D94F963A-0CC0-4988-A632-423AC5421896}" srcOrd="3" destOrd="0" presId="urn:microsoft.com/office/officeart/2005/8/layout/vList2"/>
    <dgm:cxn modelId="{D9FEFF41-8345-4F0D-83A5-76A080BA3BBF}" type="presParOf" srcId="{AEA2020C-8C60-4FCA-A754-E79A773099EB}" destId="{5544E3CA-3849-4C8B-AE57-56767C13A90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8D0BAE-A8A4-490C-BDC4-01EEB604CB82}"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F5301876-00B1-4194-9379-52DF44A9620C}">
      <dgm:prSet/>
      <dgm:spPr/>
      <dgm:t>
        <a:bodyPr/>
        <a:lstStyle/>
        <a:p>
          <a:r>
            <a:rPr lang="en-US"/>
            <a:t>What do people say when they have objections?</a:t>
          </a:r>
        </a:p>
      </dgm:t>
    </dgm:pt>
    <dgm:pt modelId="{B8116398-0D3B-4630-8548-7AD1F8E080E6}" type="parTrans" cxnId="{2FFFF984-2C06-4F54-8F88-5F308208165B}">
      <dgm:prSet/>
      <dgm:spPr/>
      <dgm:t>
        <a:bodyPr/>
        <a:lstStyle/>
        <a:p>
          <a:endParaRPr lang="en-US"/>
        </a:p>
      </dgm:t>
    </dgm:pt>
    <dgm:pt modelId="{3D9D6431-CD51-44DE-9961-A9F0373F36B9}" type="sibTrans" cxnId="{2FFFF984-2C06-4F54-8F88-5F308208165B}">
      <dgm:prSet/>
      <dgm:spPr/>
      <dgm:t>
        <a:bodyPr/>
        <a:lstStyle/>
        <a:p>
          <a:endParaRPr lang="en-US"/>
        </a:p>
      </dgm:t>
    </dgm:pt>
    <dgm:pt modelId="{21EC78EC-D8BC-4E4E-9AB9-7B8E408AC760}">
      <dgm:prSet/>
      <dgm:spPr/>
      <dgm:t>
        <a:bodyPr/>
        <a:lstStyle/>
        <a:p>
          <a:r>
            <a:rPr lang="en-US"/>
            <a:t>What might they sound like?</a:t>
          </a:r>
        </a:p>
      </dgm:t>
    </dgm:pt>
    <dgm:pt modelId="{A97DF5E6-D949-48CB-BE7B-11D207DB6A9C}" type="parTrans" cxnId="{1709BDC5-9A93-4449-85EC-3A2FB1A6EAC6}">
      <dgm:prSet/>
      <dgm:spPr/>
      <dgm:t>
        <a:bodyPr/>
        <a:lstStyle/>
        <a:p>
          <a:endParaRPr lang="en-US"/>
        </a:p>
      </dgm:t>
    </dgm:pt>
    <dgm:pt modelId="{4DE8EC22-DDC6-45F3-9BA2-3ECF64AB6EE5}" type="sibTrans" cxnId="{1709BDC5-9A93-4449-85EC-3A2FB1A6EAC6}">
      <dgm:prSet/>
      <dgm:spPr/>
      <dgm:t>
        <a:bodyPr/>
        <a:lstStyle/>
        <a:p>
          <a:endParaRPr lang="en-US"/>
        </a:p>
      </dgm:t>
    </dgm:pt>
    <dgm:pt modelId="{0E5F57AD-0347-4CEA-8660-76C0A64505EC}" type="pres">
      <dgm:prSet presAssocID="{D88D0BAE-A8A4-490C-BDC4-01EEB604CB82}" presName="linear" presStyleCnt="0">
        <dgm:presLayoutVars>
          <dgm:animLvl val="lvl"/>
          <dgm:resizeHandles val="exact"/>
        </dgm:presLayoutVars>
      </dgm:prSet>
      <dgm:spPr/>
    </dgm:pt>
    <dgm:pt modelId="{84EC12E2-4E70-494B-AF09-7FEFD6C88ED8}" type="pres">
      <dgm:prSet presAssocID="{F5301876-00B1-4194-9379-52DF44A9620C}" presName="parentText" presStyleLbl="node1" presStyleIdx="0" presStyleCnt="2">
        <dgm:presLayoutVars>
          <dgm:chMax val="0"/>
          <dgm:bulletEnabled val="1"/>
        </dgm:presLayoutVars>
      </dgm:prSet>
      <dgm:spPr/>
    </dgm:pt>
    <dgm:pt modelId="{F3487F92-047B-4E00-9473-C3F6CCD378A2}" type="pres">
      <dgm:prSet presAssocID="{3D9D6431-CD51-44DE-9961-A9F0373F36B9}" presName="spacer" presStyleCnt="0"/>
      <dgm:spPr/>
    </dgm:pt>
    <dgm:pt modelId="{C20E9C9E-4CED-421E-9FAF-E324BBC54C6D}" type="pres">
      <dgm:prSet presAssocID="{21EC78EC-D8BC-4E4E-9AB9-7B8E408AC760}" presName="parentText" presStyleLbl="node1" presStyleIdx="1" presStyleCnt="2">
        <dgm:presLayoutVars>
          <dgm:chMax val="0"/>
          <dgm:bulletEnabled val="1"/>
        </dgm:presLayoutVars>
      </dgm:prSet>
      <dgm:spPr/>
    </dgm:pt>
  </dgm:ptLst>
  <dgm:cxnLst>
    <dgm:cxn modelId="{E34FF480-79CA-4BF9-B736-A0FE6331B95F}" type="presOf" srcId="{F5301876-00B1-4194-9379-52DF44A9620C}" destId="{84EC12E2-4E70-494B-AF09-7FEFD6C88ED8}" srcOrd="0" destOrd="0" presId="urn:microsoft.com/office/officeart/2005/8/layout/vList2"/>
    <dgm:cxn modelId="{2FFFF984-2C06-4F54-8F88-5F308208165B}" srcId="{D88D0BAE-A8A4-490C-BDC4-01EEB604CB82}" destId="{F5301876-00B1-4194-9379-52DF44A9620C}" srcOrd="0" destOrd="0" parTransId="{B8116398-0D3B-4630-8548-7AD1F8E080E6}" sibTransId="{3D9D6431-CD51-44DE-9961-A9F0373F36B9}"/>
    <dgm:cxn modelId="{1709BDC5-9A93-4449-85EC-3A2FB1A6EAC6}" srcId="{D88D0BAE-A8A4-490C-BDC4-01EEB604CB82}" destId="{21EC78EC-D8BC-4E4E-9AB9-7B8E408AC760}" srcOrd="1" destOrd="0" parTransId="{A97DF5E6-D949-48CB-BE7B-11D207DB6A9C}" sibTransId="{4DE8EC22-DDC6-45F3-9BA2-3ECF64AB6EE5}"/>
    <dgm:cxn modelId="{18B608DD-990C-4356-9E90-6A47D3C996D6}" type="presOf" srcId="{D88D0BAE-A8A4-490C-BDC4-01EEB604CB82}" destId="{0E5F57AD-0347-4CEA-8660-76C0A64505EC}" srcOrd="0" destOrd="0" presId="urn:microsoft.com/office/officeart/2005/8/layout/vList2"/>
    <dgm:cxn modelId="{3ECAA3F5-30BC-44F3-85EC-B33815F0B7C7}" type="presOf" srcId="{21EC78EC-D8BC-4E4E-9AB9-7B8E408AC760}" destId="{C20E9C9E-4CED-421E-9FAF-E324BBC54C6D}" srcOrd="0" destOrd="0" presId="urn:microsoft.com/office/officeart/2005/8/layout/vList2"/>
    <dgm:cxn modelId="{639DCA5D-F207-4A3E-87C2-1D7243FE34C8}" type="presParOf" srcId="{0E5F57AD-0347-4CEA-8660-76C0A64505EC}" destId="{84EC12E2-4E70-494B-AF09-7FEFD6C88ED8}" srcOrd="0" destOrd="0" presId="urn:microsoft.com/office/officeart/2005/8/layout/vList2"/>
    <dgm:cxn modelId="{F3DE9576-2E14-4040-B6F9-88144342D357}" type="presParOf" srcId="{0E5F57AD-0347-4CEA-8660-76C0A64505EC}" destId="{F3487F92-047B-4E00-9473-C3F6CCD378A2}" srcOrd="1" destOrd="0" presId="urn:microsoft.com/office/officeart/2005/8/layout/vList2"/>
    <dgm:cxn modelId="{3E7A2E2E-9AD0-424D-BC0B-D3A9F225E835}" type="presParOf" srcId="{0E5F57AD-0347-4CEA-8660-76C0A64505EC}" destId="{C20E9C9E-4CED-421E-9FAF-E324BBC54C6D}"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EC6A43-56D5-43E1-829A-C601E9AA4B5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pt>
    <dgm:pt modelId="{7F580934-4D74-4EFB-B2D7-F8DBB9A5529E}">
      <dgm:prSet phldrT="[Text]"/>
      <dgm:spPr/>
      <dgm:t>
        <a:bodyPr/>
        <a:lstStyle/>
        <a:p>
          <a:pPr>
            <a:lnSpc>
              <a:spcPct val="100000"/>
            </a:lnSpc>
          </a:pPr>
          <a:r>
            <a:rPr lang="en-GB"/>
            <a:t>To encourage thinking</a:t>
          </a:r>
          <a:endParaRPr lang="en-US"/>
        </a:p>
      </dgm:t>
    </dgm:pt>
    <dgm:pt modelId="{0C88ED47-0D01-4FDF-A952-A37ABF8682B6}" type="parTrans" cxnId="{DB242D50-50A5-4943-97E8-4B7D03287F24}">
      <dgm:prSet/>
      <dgm:spPr/>
      <dgm:t>
        <a:bodyPr/>
        <a:lstStyle/>
        <a:p>
          <a:endParaRPr lang="en-US"/>
        </a:p>
      </dgm:t>
    </dgm:pt>
    <dgm:pt modelId="{3F9D0DD3-284C-4B43-9733-BFB2550FB83F}" type="sibTrans" cxnId="{DB242D50-50A5-4943-97E8-4B7D03287F24}">
      <dgm:prSet/>
      <dgm:spPr/>
      <dgm:t>
        <a:bodyPr/>
        <a:lstStyle/>
        <a:p>
          <a:endParaRPr lang="en-US"/>
        </a:p>
      </dgm:t>
    </dgm:pt>
    <dgm:pt modelId="{9C138D2A-0217-47D1-882F-18FEE956A15A}">
      <dgm:prSet phldrT="[Text]"/>
      <dgm:spPr/>
      <dgm:t>
        <a:bodyPr/>
        <a:lstStyle/>
        <a:p>
          <a:pPr>
            <a:lnSpc>
              <a:spcPct val="100000"/>
            </a:lnSpc>
          </a:pPr>
          <a:r>
            <a:rPr lang="en-GB"/>
            <a:t>To confirm and gain agreement</a:t>
          </a:r>
          <a:endParaRPr lang="en-US"/>
        </a:p>
      </dgm:t>
    </dgm:pt>
    <dgm:pt modelId="{9D06364C-9370-444F-84BF-1F7BC10B263A}" type="parTrans" cxnId="{FC831271-A9E9-4400-8992-104D0EA21DA6}">
      <dgm:prSet/>
      <dgm:spPr/>
      <dgm:t>
        <a:bodyPr/>
        <a:lstStyle/>
        <a:p>
          <a:endParaRPr lang="en-US"/>
        </a:p>
      </dgm:t>
    </dgm:pt>
    <dgm:pt modelId="{1B9250D3-2BDC-47FC-92C1-836879FA99C4}" type="sibTrans" cxnId="{FC831271-A9E9-4400-8992-104D0EA21DA6}">
      <dgm:prSet/>
      <dgm:spPr/>
      <dgm:t>
        <a:bodyPr/>
        <a:lstStyle/>
        <a:p>
          <a:endParaRPr lang="en-US"/>
        </a:p>
      </dgm:t>
    </dgm:pt>
    <dgm:pt modelId="{BEA3C7FC-5D72-4D03-9E09-D982567A9300}">
      <dgm:prSet/>
      <dgm:spPr/>
      <dgm:t>
        <a:bodyPr/>
        <a:lstStyle/>
        <a:p>
          <a:pPr>
            <a:lnSpc>
              <a:spcPct val="100000"/>
            </a:lnSpc>
          </a:pPr>
          <a:r>
            <a:rPr lang="en-GB"/>
            <a:t>To probe for further clarification</a:t>
          </a:r>
          <a:endParaRPr lang="en-US"/>
        </a:p>
      </dgm:t>
    </dgm:pt>
    <dgm:pt modelId="{F60B5326-A574-49FE-AAA6-82D79EDE685F}" type="parTrans" cxnId="{F52A059F-0C64-4DCD-BD38-EFC620FAD525}">
      <dgm:prSet/>
      <dgm:spPr/>
      <dgm:t>
        <a:bodyPr/>
        <a:lstStyle/>
        <a:p>
          <a:endParaRPr lang="en-US"/>
        </a:p>
      </dgm:t>
    </dgm:pt>
    <dgm:pt modelId="{5754B48B-740D-4D22-87E9-ECC1BDE1F575}" type="sibTrans" cxnId="{F52A059F-0C64-4DCD-BD38-EFC620FAD525}">
      <dgm:prSet/>
      <dgm:spPr/>
      <dgm:t>
        <a:bodyPr/>
        <a:lstStyle/>
        <a:p>
          <a:endParaRPr lang="en-US"/>
        </a:p>
      </dgm:t>
    </dgm:pt>
    <dgm:pt modelId="{5153BCB0-4B39-4EA4-9DAE-F04B438478DA}">
      <dgm:prSet/>
      <dgm:spPr/>
      <dgm:t>
        <a:bodyPr/>
        <a:lstStyle/>
        <a:p>
          <a:pPr>
            <a:lnSpc>
              <a:spcPct val="100000"/>
            </a:lnSpc>
          </a:pPr>
          <a:r>
            <a:rPr lang="en-US" dirty="0"/>
            <a:t>To close on our objective(s)</a:t>
          </a:r>
        </a:p>
      </dgm:t>
    </dgm:pt>
    <dgm:pt modelId="{FD8CE19B-6D83-48FC-A317-DACB0C4DB27C}" type="parTrans" cxnId="{069BB4EB-5AA9-4CA5-B2EC-F3EFADE5E230}">
      <dgm:prSet/>
      <dgm:spPr/>
      <dgm:t>
        <a:bodyPr/>
        <a:lstStyle/>
        <a:p>
          <a:endParaRPr lang="en-US"/>
        </a:p>
      </dgm:t>
    </dgm:pt>
    <dgm:pt modelId="{6F1CFECB-A510-480F-BBFB-504602E48E13}" type="sibTrans" cxnId="{069BB4EB-5AA9-4CA5-B2EC-F3EFADE5E230}">
      <dgm:prSet/>
      <dgm:spPr/>
      <dgm:t>
        <a:bodyPr/>
        <a:lstStyle/>
        <a:p>
          <a:endParaRPr lang="en-US"/>
        </a:p>
      </dgm:t>
    </dgm:pt>
    <dgm:pt modelId="{A7C0316B-31D7-4033-A2C5-1B5B0AF6B0D6}">
      <dgm:prSet/>
      <dgm:spPr/>
      <dgm:t>
        <a:bodyPr/>
        <a:lstStyle/>
        <a:p>
          <a:pPr>
            <a:lnSpc>
              <a:spcPct val="100000"/>
            </a:lnSpc>
          </a:pPr>
          <a:r>
            <a:rPr lang="en-GB"/>
            <a:t>To gain information &amp; to establish facts</a:t>
          </a:r>
          <a:endParaRPr lang="en-US"/>
        </a:p>
      </dgm:t>
    </dgm:pt>
    <dgm:pt modelId="{F94D70D1-AF9F-4E30-AC3D-AEDF3C8D33A8}" type="sibTrans" cxnId="{869979B1-14A3-400C-9410-E5046DFC7DD9}">
      <dgm:prSet/>
      <dgm:spPr/>
      <dgm:t>
        <a:bodyPr/>
        <a:lstStyle/>
        <a:p>
          <a:endParaRPr lang="en-US"/>
        </a:p>
      </dgm:t>
    </dgm:pt>
    <dgm:pt modelId="{F57C465B-F46D-4125-9A77-100612F8D5A3}" type="parTrans" cxnId="{869979B1-14A3-400C-9410-E5046DFC7DD9}">
      <dgm:prSet/>
      <dgm:spPr/>
      <dgm:t>
        <a:bodyPr/>
        <a:lstStyle/>
        <a:p>
          <a:endParaRPr lang="en-US"/>
        </a:p>
      </dgm:t>
    </dgm:pt>
    <dgm:pt modelId="{3AD940C7-EFCC-4744-A48D-271745AC2C0D}" type="pres">
      <dgm:prSet presAssocID="{75EC6A43-56D5-43E1-829A-C601E9AA4B51}" presName="root" presStyleCnt="0">
        <dgm:presLayoutVars>
          <dgm:dir/>
          <dgm:resizeHandles val="exact"/>
        </dgm:presLayoutVars>
      </dgm:prSet>
      <dgm:spPr/>
    </dgm:pt>
    <dgm:pt modelId="{47FFCCA3-3B4B-40AA-98AE-BAC2B03EAD47}" type="pres">
      <dgm:prSet presAssocID="{7F580934-4D74-4EFB-B2D7-F8DBB9A5529E}" presName="compNode" presStyleCnt="0"/>
      <dgm:spPr/>
    </dgm:pt>
    <dgm:pt modelId="{E711C677-B639-497F-8F9B-9A61CAFEC1CD}" type="pres">
      <dgm:prSet presAssocID="{7F580934-4D74-4EFB-B2D7-F8DBB9A5529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2027E27-8A1A-4629-9A2D-2B1C8BC294A7}" type="pres">
      <dgm:prSet presAssocID="{7F580934-4D74-4EFB-B2D7-F8DBB9A5529E}" presName="spaceRect" presStyleCnt="0"/>
      <dgm:spPr/>
    </dgm:pt>
    <dgm:pt modelId="{BAE9054E-F274-44BF-906F-43C3DCB8CF60}" type="pres">
      <dgm:prSet presAssocID="{7F580934-4D74-4EFB-B2D7-F8DBB9A5529E}" presName="textRect" presStyleLbl="revTx" presStyleIdx="0" presStyleCnt="5">
        <dgm:presLayoutVars>
          <dgm:chMax val="1"/>
          <dgm:chPref val="1"/>
        </dgm:presLayoutVars>
      </dgm:prSet>
      <dgm:spPr/>
    </dgm:pt>
    <dgm:pt modelId="{19B1CD46-E13E-490A-B904-90772F4E98D7}" type="pres">
      <dgm:prSet presAssocID="{3F9D0DD3-284C-4B43-9733-BFB2550FB83F}" presName="sibTrans" presStyleCnt="0"/>
      <dgm:spPr/>
    </dgm:pt>
    <dgm:pt modelId="{5E2BB957-C823-4A0C-900D-AB30AC4D6279}" type="pres">
      <dgm:prSet presAssocID="{A7C0316B-31D7-4033-A2C5-1B5B0AF6B0D6}" presName="compNode" presStyleCnt="0"/>
      <dgm:spPr/>
    </dgm:pt>
    <dgm:pt modelId="{863665D4-B9C8-4C04-B23F-5982E87D2EEF}" type="pres">
      <dgm:prSet presAssocID="{A7C0316B-31D7-4033-A2C5-1B5B0AF6B0D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50E15537-3C6D-4D82-B67B-9C1518029FAC}" type="pres">
      <dgm:prSet presAssocID="{A7C0316B-31D7-4033-A2C5-1B5B0AF6B0D6}" presName="spaceRect" presStyleCnt="0"/>
      <dgm:spPr/>
    </dgm:pt>
    <dgm:pt modelId="{21BC9F3B-51AD-4E67-B7DD-32EBFA224560}" type="pres">
      <dgm:prSet presAssocID="{A7C0316B-31D7-4033-A2C5-1B5B0AF6B0D6}" presName="textRect" presStyleLbl="revTx" presStyleIdx="1" presStyleCnt="5">
        <dgm:presLayoutVars>
          <dgm:chMax val="1"/>
          <dgm:chPref val="1"/>
        </dgm:presLayoutVars>
      </dgm:prSet>
      <dgm:spPr/>
    </dgm:pt>
    <dgm:pt modelId="{8A51E1A5-D95F-4019-A2FD-7A646FB61ABD}" type="pres">
      <dgm:prSet presAssocID="{F94D70D1-AF9F-4E30-AC3D-AEDF3C8D33A8}" presName="sibTrans" presStyleCnt="0"/>
      <dgm:spPr/>
    </dgm:pt>
    <dgm:pt modelId="{D8A018A6-657C-432A-AC0E-00E56B03828A}" type="pres">
      <dgm:prSet presAssocID="{BEA3C7FC-5D72-4D03-9E09-D982567A9300}" presName="compNode" presStyleCnt="0"/>
      <dgm:spPr/>
    </dgm:pt>
    <dgm:pt modelId="{22679A9D-EE0C-4AD0-9D53-4BD1173B04B8}" type="pres">
      <dgm:prSet presAssocID="{BEA3C7FC-5D72-4D03-9E09-D982567A930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2F3819B3-AAA1-40B8-A137-62126772E5D7}" type="pres">
      <dgm:prSet presAssocID="{BEA3C7FC-5D72-4D03-9E09-D982567A9300}" presName="spaceRect" presStyleCnt="0"/>
      <dgm:spPr/>
    </dgm:pt>
    <dgm:pt modelId="{25311698-8221-4FD8-B650-B006D3D02098}" type="pres">
      <dgm:prSet presAssocID="{BEA3C7FC-5D72-4D03-9E09-D982567A9300}" presName="textRect" presStyleLbl="revTx" presStyleIdx="2" presStyleCnt="5">
        <dgm:presLayoutVars>
          <dgm:chMax val="1"/>
          <dgm:chPref val="1"/>
        </dgm:presLayoutVars>
      </dgm:prSet>
      <dgm:spPr/>
    </dgm:pt>
    <dgm:pt modelId="{5E12DE36-FCE4-4470-94FA-936810B6333C}" type="pres">
      <dgm:prSet presAssocID="{5754B48B-740D-4D22-87E9-ECC1BDE1F575}" presName="sibTrans" presStyleCnt="0"/>
      <dgm:spPr/>
    </dgm:pt>
    <dgm:pt modelId="{CEFCD0B6-ACDC-4966-A710-33EE37E535DD}" type="pres">
      <dgm:prSet presAssocID="{9C138D2A-0217-47D1-882F-18FEE956A15A}" presName="compNode" presStyleCnt="0"/>
      <dgm:spPr/>
    </dgm:pt>
    <dgm:pt modelId="{6F39724E-6D6C-4352-8EB1-F5EE40532891}" type="pres">
      <dgm:prSet presAssocID="{9C138D2A-0217-47D1-882F-18FEE956A15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tical disc"/>
        </a:ext>
      </dgm:extLst>
    </dgm:pt>
    <dgm:pt modelId="{E7604495-9F89-443B-99AB-3D5E15F5E1D7}" type="pres">
      <dgm:prSet presAssocID="{9C138D2A-0217-47D1-882F-18FEE956A15A}" presName="spaceRect" presStyleCnt="0"/>
      <dgm:spPr/>
    </dgm:pt>
    <dgm:pt modelId="{978122F4-3F2D-454A-9D11-0B1870A6C09E}" type="pres">
      <dgm:prSet presAssocID="{9C138D2A-0217-47D1-882F-18FEE956A15A}" presName="textRect" presStyleLbl="revTx" presStyleIdx="3" presStyleCnt="5">
        <dgm:presLayoutVars>
          <dgm:chMax val="1"/>
          <dgm:chPref val="1"/>
        </dgm:presLayoutVars>
      </dgm:prSet>
      <dgm:spPr/>
    </dgm:pt>
    <dgm:pt modelId="{03C367FF-73AA-4157-B8E5-999425C2CA18}" type="pres">
      <dgm:prSet presAssocID="{1B9250D3-2BDC-47FC-92C1-836879FA99C4}" presName="sibTrans" presStyleCnt="0"/>
      <dgm:spPr/>
    </dgm:pt>
    <dgm:pt modelId="{4F61F5F7-074B-41C0-A8CF-8DAC403CA6B9}" type="pres">
      <dgm:prSet presAssocID="{5153BCB0-4B39-4EA4-9DAE-F04B438478DA}" presName="compNode" presStyleCnt="0"/>
      <dgm:spPr/>
    </dgm:pt>
    <dgm:pt modelId="{3667DBCA-3527-4D2E-824F-F7653C4D4A4B}" type="pres">
      <dgm:prSet presAssocID="{5153BCB0-4B39-4EA4-9DAE-F04B438478D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arget Audience"/>
        </a:ext>
      </dgm:extLst>
    </dgm:pt>
    <dgm:pt modelId="{64FD70B0-2048-42B0-852D-3C9A7C98DC95}" type="pres">
      <dgm:prSet presAssocID="{5153BCB0-4B39-4EA4-9DAE-F04B438478DA}" presName="spaceRect" presStyleCnt="0"/>
      <dgm:spPr/>
    </dgm:pt>
    <dgm:pt modelId="{D7FD8C4D-699E-43F0-BABF-9F1ED5E40A6C}" type="pres">
      <dgm:prSet presAssocID="{5153BCB0-4B39-4EA4-9DAE-F04B438478DA}" presName="textRect" presStyleLbl="revTx" presStyleIdx="4" presStyleCnt="5">
        <dgm:presLayoutVars>
          <dgm:chMax val="1"/>
          <dgm:chPref val="1"/>
        </dgm:presLayoutVars>
      </dgm:prSet>
      <dgm:spPr/>
    </dgm:pt>
  </dgm:ptLst>
  <dgm:cxnLst>
    <dgm:cxn modelId="{26E1AD2E-B1AA-4062-A518-382CDBA48765}" type="presOf" srcId="{5153BCB0-4B39-4EA4-9DAE-F04B438478DA}" destId="{D7FD8C4D-699E-43F0-BABF-9F1ED5E40A6C}" srcOrd="0" destOrd="0" presId="urn:microsoft.com/office/officeart/2018/2/layout/IconLabelList"/>
    <dgm:cxn modelId="{1D60486B-CDBC-4736-B0C5-8A4FBFFBB908}" type="presOf" srcId="{BEA3C7FC-5D72-4D03-9E09-D982567A9300}" destId="{25311698-8221-4FD8-B650-B006D3D02098}" srcOrd="0" destOrd="0" presId="urn:microsoft.com/office/officeart/2018/2/layout/IconLabelList"/>
    <dgm:cxn modelId="{DB242D50-50A5-4943-97E8-4B7D03287F24}" srcId="{75EC6A43-56D5-43E1-829A-C601E9AA4B51}" destId="{7F580934-4D74-4EFB-B2D7-F8DBB9A5529E}" srcOrd="0" destOrd="0" parTransId="{0C88ED47-0D01-4FDF-A952-A37ABF8682B6}" sibTransId="{3F9D0DD3-284C-4B43-9733-BFB2550FB83F}"/>
    <dgm:cxn modelId="{FC831271-A9E9-4400-8992-104D0EA21DA6}" srcId="{75EC6A43-56D5-43E1-829A-C601E9AA4B51}" destId="{9C138D2A-0217-47D1-882F-18FEE956A15A}" srcOrd="3" destOrd="0" parTransId="{9D06364C-9370-444F-84BF-1F7BC10B263A}" sibTransId="{1B9250D3-2BDC-47FC-92C1-836879FA99C4}"/>
    <dgm:cxn modelId="{71CCE777-E779-4E95-AE54-DCDEB6E77E06}" type="presOf" srcId="{9C138D2A-0217-47D1-882F-18FEE956A15A}" destId="{978122F4-3F2D-454A-9D11-0B1870A6C09E}" srcOrd="0" destOrd="0" presId="urn:microsoft.com/office/officeart/2018/2/layout/IconLabelList"/>
    <dgm:cxn modelId="{5796A086-05F9-4F70-9E8D-AF5BCCE26C76}" type="presOf" srcId="{7F580934-4D74-4EFB-B2D7-F8DBB9A5529E}" destId="{BAE9054E-F274-44BF-906F-43C3DCB8CF60}" srcOrd="0" destOrd="0" presId="urn:microsoft.com/office/officeart/2018/2/layout/IconLabelList"/>
    <dgm:cxn modelId="{F52A059F-0C64-4DCD-BD38-EFC620FAD525}" srcId="{75EC6A43-56D5-43E1-829A-C601E9AA4B51}" destId="{BEA3C7FC-5D72-4D03-9E09-D982567A9300}" srcOrd="2" destOrd="0" parTransId="{F60B5326-A574-49FE-AAA6-82D79EDE685F}" sibTransId="{5754B48B-740D-4D22-87E9-ECC1BDE1F575}"/>
    <dgm:cxn modelId="{B8CB1DAC-1507-4701-A55B-59F2FAB3E3F4}" type="presOf" srcId="{75EC6A43-56D5-43E1-829A-C601E9AA4B51}" destId="{3AD940C7-EFCC-4744-A48D-271745AC2C0D}" srcOrd="0" destOrd="0" presId="urn:microsoft.com/office/officeart/2018/2/layout/IconLabelList"/>
    <dgm:cxn modelId="{869979B1-14A3-400C-9410-E5046DFC7DD9}" srcId="{75EC6A43-56D5-43E1-829A-C601E9AA4B51}" destId="{A7C0316B-31D7-4033-A2C5-1B5B0AF6B0D6}" srcOrd="1" destOrd="0" parTransId="{F57C465B-F46D-4125-9A77-100612F8D5A3}" sibTransId="{F94D70D1-AF9F-4E30-AC3D-AEDF3C8D33A8}"/>
    <dgm:cxn modelId="{069BB4EB-5AA9-4CA5-B2EC-F3EFADE5E230}" srcId="{75EC6A43-56D5-43E1-829A-C601E9AA4B51}" destId="{5153BCB0-4B39-4EA4-9DAE-F04B438478DA}" srcOrd="4" destOrd="0" parTransId="{FD8CE19B-6D83-48FC-A317-DACB0C4DB27C}" sibTransId="{6F1CFECB-A510-480F-BBFB-504602E48E13}"/>
    <dgm:cxn modelId="{F9EEAEFC-8E3E-46B0-A6D4-0A8F6658AA1D}" type="presOf" srcId="{A7C0316B-31D7-4033-A2C5-1B5B0AF6B0D6}" destId="{21BC9F3B-51AD-4E67-B7DD-32EBFA224560}" srcOrd="0" destOrd="0" presId="urn:microsoft.com/office/officeart/2018/2/layout/IconLabelList"/>
    <dgm:cxn modelId="{27560354-4751-415A-BBA0-8B0AF0513D0B}" type="presParOf" srcId="{3AD940C7-EFCC-4744-A48D-271745AC2C0D}" destId="{47FFCCA3-3B4B-40AA-98AE-BAC2B03EAD47}" srcOrd="0" destOrd="0" presId="urn:microsoft.com/office/officeart/2018/2/layout/IconLabelList"/>
    <dgm:cxn modelId="{5FC6C7D0-C251-4F8B-968A-B5AC1E10DC92}" type="presParOf" srcId="{47FFCCA3-3B4B-40AA-98AE-BAC2B03EAD47}" destId="{E711C677-B639-497F-8F9B-9A61CAFEC1CD}" srcOrd="0" destOrd="0" presId="urn:microsoft.com/office/officeart/2018/2/layout/IconLabelList"/>
    <dgm:cxn modelId="{F979ECBF-3759-4823-8BE2-BAFF0E115B41}" type="presParOf" srcId="{47FFCCA3-3B4B-40AA-98AE-BAC2B03EAD47}" destId="{C2027E27-8A1A-4629-9A2D-2B1C8BC294A7}" srcOrd="1" destOrd="0" presId="urn:microsoft.com/office/officeart/2018/2/layout/IconLabelList"/>
    <dgm:cxn modelId="{0814D296-EB0B-4DB4-9C2C-187E0668CE84}" type="presParOf" srcId="{47FFCCA3-3B4B-40AA-98AE-BAC2B03EAD47}" destId="{BAE9054E-F274-44BF-906F-43C3DCB8CF60}" srcOrd="2" destOrd="0" presId="urn:microsoft.com/office/officeart/2018/2/layout/IconLabelList"/>
    <dgm:cxn modelId="{7F9398AF-1448-4147-9CD2-ED49BA9A04EF}" type="presParOf" srcId="{3AD940C7-EFCC-4744-A48D-271745AC2C0D}" destId="{19B1CD46-E13E-490A-B904-90772F4E98D7}" srcOrd="1" destOrd="0" presId="urn:microsoft.com/office/officeart/2018/2/layout/IconLabelList"/>
    <dgm:cxn modelId="{8EE7E316-DA9B-47D5-A535-870C0FD4C874}" type="presParOf" srcId="{3AD940C7-EFCC-4744-A48D-271745AC2C0D}" destId="{5E2BB957-C823-4A0C-900D-AB30AC4D6279}" srcOrd="2" destOrd="0" presId="urn:microsoft.com/office/officeart/2018/2/layout/IconLabelList"/>
    <dgm:cxn modelId="{F06365C2-01DF-451D-8AAA-25A304792643}" type="presParOf" srcId="{5E2BB957-C823-4A0C-900D-AB30AC4D6279}" destId="{863665D4-B9C8-4C04-B23F-5982E87D2EEF}" srcOrd="0" destOrd="0" presId="urn:microsoft.com/office/officeart/2018/2/layout/IconLabelList"/>
    <dgm:cxn modelId="{EA8726BC-9F61-4FFD-89D9-CAF1A0BC7FD1}" type="presParOf" srcId="{5E2BB957-C823-4A0C-900D-AB30AC4D6279}" destId="{50E15537-3C6D-4D82-B67B-9C1518029FAC}" srcOrd="1" destOrd="0" presId="urn:microsoft.com/office/officeart/2018/2/layout/IconLabelList"/>
    <dgm:cxn modelId="{E415097D-B208-466C-9B0B-96C296E09547}" type="presParOf" srcId="{5E2BB957-C823-4A0C-900D-AB30AC4D6279}" destId="{21BC9F3B-51AD-4E67-B7DD-32EBFA224560}" srcOrd="2" destOrd="0" presId="urn:microsoft.com/office/officeart/2018/2/layout/IconLabelList"/>
    <dgm:cxn modelId="{0B16A8D6-5086-4AFB-A4D4-7FC119977556}" type="presParOf" srcId="{3AD940C7-EFCC-4744-A48D-271745AC2C0D}" destId="{8A51E1A5-D95F-4019-A2FD-7A646FB61ABD}" srcOrd="3" destOrd="0" presId="urn:microsoft.com/office/officeart/2018/2/layout/IconLabelList"/>
    <dgm:cxn modelId="{17FAE14E-48A4-439E-80C8-FE8EEB9C9DFE}" type="presParOf" srcId="{3AD940C7-EFCC-4744-A48D-271745AC2C0D}" destId="{D8A018A6-657C-432A-AC0E-00E56B03828A}" srcOrd="4" destOrd="0" presId="urn:microsoft.com/office/officeart/2018/2/layout/IconLabelList"/>
    <dgm:cxn modelId="{DACC9121-2DE2-4661-B5DE-27FDD3CD8405}" type="presParOf" srcId="{D8A018A6-657C-432A-AC0E-00E56B03828A}" destId="{22679A9D-EE0C-4AD0-9D53-4BD1173B04B8}" srcOrd="0" destOrd="0" presId="urn:microsoft.com/office/officeart/2018/2/layout/IconLabelList"/>
    <dgm:cxn modelId="{8E254C1F-A36E-4CAF-B589-07D0F27641AA}" type="presParOf" srcId="{D8A018A6-657C-432A-AC0E-00E56B03828A}" destId="{2F3819B3-AAA1-40B8-A137-62126772E5D7}" srcOrd="1" destOrd="0" presId="urn:microsoft.com/office/officeart/2018/2/layout/IconLabelList"/>
    <dgm:cxn modelId="{61357EB7-F523-48D3-A435-A63086994DD5}" type="presParOf" srcId="{D8A018A6-657C-432A-AC0E-00E56B03828A}" destId="{25311698-8221-4FD8-B650-B006D3D02098}" srcOrd="2" destOrd="0" presId="urn:microsoft.com/office/officeart/2018/2/layout/IconLabelList"/>
    <dgm:cxn modelId="{942CD9B7-6236-45AD-ABB2-5807D6C72D17}" type="presParOf" srcId="{3AD940C7-EFCC-4744-A48D-271745AC2C0D}" destId="{5E12DE36-FCE4-4470-94FA-936810B6333C}" srcOrd="5" destOrd="0" presId="urn:microsoft.com/office/officeart/2018/2/layout/IconLabelList"/>
    <dgm:cxn modelId="{267F6746-6A19-4A9B-9E4A-423A3DC92F71}" type="presParOf" srcId="{3AD940C7-EFCC-4744-A48D-271745AC2C0D}" destId="{CEFCD0B6-ACDC-4966-A710-33EE37E535DD}" srcOrd="6" destOrd="0" presId="urn:microsoft.com/office/officeart/2018/2/layout/IconLabelList"/>
    <dgm:cxn modelId="{A35944C3-6A06-440D-B23A-57E555F60D28}" type="presParOf" srcId="{CEFCD0B6-ACDC-4966-A710-33EE37E535DD}" destId="{6F39724E-6D6C-4352-8EB1-F5EE40532891}" srcOrd="0" destOrd="0" presId="urn:microsoft.com/office/officeart/2018/2/layout/IconLabelList"/>
    <dgm:cxn modelId="{BB63F65F-586D-44E2-ACDF-5535AEA752D4}" type="presParOf" srcId="{CEFCD0B6-ACDC-4966-A710-33EE37E535DD}" destId="{E7604495-9F89-443B-99AB-3D5E15F5E1D7}" srcOrd="1" destOrd="0" presId="urn:microsoft.com/office/officeart/2018/2/layout/IconLabelList"/>
    <dgm:cxn modelId="{30E4FA0F-6D70-436F-8A54-B6B3692B92EB}" type="presParOf" srcId="{CEFCD0B6-ACDC-4966-A710-33EE37E535DD}" destId="{978122F4-3F2D-454A-9D11-0B1870A6C09E}" srcOrd="2" destOrd="0" presId="urn:microsoft.com/office/officeart/2018/2/layout/IconLabelList"/>
    <dgm:cxn modelId="{025103FD-1754-4DD1-8C8A-8E2F884891CD}" type="presParOf" srcId="{3AD940C7-EFCC-4744-A48D-271745AC2C0D}" destId="{03C367FF-73AA-4157-B8E5-999425C2CA18}" srcOrd="7" destOrd="0" presId="urn:microsoft.com/office/officeart/2018/2/layout/IconLabelList"/>
    <dgm:cxn modelId="{1B9B0555-E445-41B7-93DB-C416B2CBE8D1}" type="presParOf" srcId="{3AD940C7-EFCC-4744-A48D-271745AC2C0D}" destId="{4F61F5F7-074B-41C0-A8CF-8DAC403CA6B9}" srcOrd="8" destOrd="0" presId="urn:microsoft.com/office/officeart/2018/2/layout/IconLabelList"/>
    <dgm:cxn modelId="{BEF5604F-041D-4EAA-ADB9-647F6CAEEDBA}" type="presParOf" srcId="{4F61F5F7-074B-41C0-A8CF-8DAC403CA6B9}" destId="{3667DBCA-3527-4D2E-824F-F7653C4D4A4B}" srcOrd="0" destOrd="0" presId="urn:microsoft.com/office/officeart/2018/2/layout/IconLabelList"/>
    <dgm:cxn modelId="{765C1D7D-A762-4236-9B79-502A2A4F6760}" type="presParOf" srcId="{4F61F5F7-074B-41C0-A8CF-8DAC403CA6B9}" destId="{64FD70B0-2048-42B0-852D-3C9A7C98DC95}" srcOrd="1" destOrd="0" presId="urn:microsoft.com/office/officeart/2018/2/layout/IconLabelList"/>
    <dgm:cxn modelId="{4377F7F4-18D0-4157-809C-B1E2DF132D59}" type="presParOf" srcId="{4F61F5F7-074B-41C0-A8CF-8DAC403CA6B9}" destId="{D7FD8C4D-699E-43F0-BABF-9F1ED5E40A6C}"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065513-A63F-4C48-8121-7D5CBEE11F0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640CA1CC-88AA-46B2-BE4A-278848009267}">
      <dgm:prSet phldrT="[Text]"/>
      <dgm:spPr/>
      <dgm:t>
        <a:bodyPr/>
        <a:lstStyle/>
        <a:p>
          <a:r>
            <a:rPr lang="en-GB" dirty="0"/>
            <a:t>What shall I say to get into it?</a:t>
          </a:r>
        </a:p>
      </dgm:t>
    </dgm:pt>
    <dgm:pt modelId="{116F1B3D-BB42-4AC8-B191-7E541C3B151D}" type="parTrans" cxnId="{31BC9FCC-B148-4195-92D0-E2B237DF5BB6}">
      <dgm:prSet/>
      <dgm:spPr/>
      <dgm:t>
        <a:bodyPr/>
        <a:lstStyle/>
        <a:p>
          <a:endParaRPr lang="en-GB"/>
        </a:p>
      </dgm:t>
    </dgm:pt>
    <dgm:pt modelId="{E1B17CFA-5B45-42D3-8E94-F068583426F7}" type="sibTrans" cxnId="{31BC9FCC-B148-4195-92D0-E2B237DF5BB6}">
      <dgm:prSet/>
      <dgm:spPr/>
      <dgm:t>
        <a:bodyPr/>
        <a:lstStyle/>
        <a:p>
          <a:endParaRPr lang="en-GB"/>
        </a:p>
      </dgm:t>
    </dgm:pt>
    <dgm:pt modelId="{F671C525-05AD-4D1A-A818-B31BD203D25B}">
      <dgm:prSet phldrT="[Text]"/>
      <dgm:spPr/>
      <dgm:t>
        <a:bodyPr/>
        <a:lstStyle/>
        <a:p>
          <a:r>
            <a:rPr lang="en-GB" dirty="0"/>
            <a:t>What will they throw at me to stop me?</a:t>
          </a:r>
        </a:p>
      </dgm:t>
    </dgm:pt>
    <dgm:pt modelId="{10E2DEBD-F504-4AD8-8C8D-365A3E0E88EA}" type="parTrans" cxnId="{9B3166B5-17AF-40E6-A2D2-A0AE1F82341B}">
      <dgm:prSet/>
      <dgm:spPr/>
      <dgm:t>
        <a:bodyPr/>
        <a:lstStyle/>
        <a:p>
          <a:endParaRPr lang="en-GB"/>
        </a:p>
      </dgm:t>
    </dgm:pt>
    <dgm:pt modelId="{0F1A108E-B4A2-41B4-B7D1-49AC37A45B83}" type="sibTrans" cxnId="{9B3166B5-17AF-40E6-A2D2-A0AE1F82341B}">
      <dgm:prSet/>
      <dgm:spPr/>
      <dgm:t>
        <a:bodyPr/>
        <a:lstStyle/>
        <a:p>
          <a:endParaRPr lang="en-GB"/>
        </a:p>
      </dgm:t>
    </dgm:pt>
    <dgm:pt modelId="{CB18C6F9-B07B-4B45-BDF7-B08EC7C8DC00}">
      <dgm:prSet phldrT="[Text]"/>
      <dgm:spPr/>
      <dgm:t>
        <a:bodyPr/>
        <a:lstStyle/>
        <a:p>
          <a:r>
            <a:rPr lang="en-GB" dirty="0"/>
            <a:t>How will I respond?</a:t>
          </a:r>
        </a:p>
      </dgm:t>
    </dgm:pt>
    <dgm:pt modelId="{58D86534-EAD1-4DD7-A55C-240807EE4829}" type="parTrans" cxnId="{6C4760B7-0CE7-427D-8088-EA2B6686CCBC}">
      <dgm:prSet/>
      <dgm:spPr/>
      <dgm:t>
        <a:bodyPr/>
        <a:lstStyle/>
        <a:p>
          <a:endParaRPr lang="en-GB"/>
        </a:p>
      </dgm:t>
    </dgm:pt>
    <dgm:pt modelId="{728A7B96-B2CF-4999-A308-0BE87C50DCE6}" type="sibTrans" cxnId="{6C4760B7-0CE7-427D-8088-EA2B6686CCBC}">
      <dgm:prSet/>
      <dgm:spPr/>
      <dgm:t>
        <a:bodyPr/>
        <a:lstStyle/>
        <a:p>
          <a:endParaRPr lang="en-GB"/>
        </a:p>
      </dgm:t>
    </dgm:pt>
    <dgm:pt modelId="{EC083141-A08B-4182-9EE4-4E6BCDEE7769}">
      <dgm:prSet phldrT="[Text]"/>
      <dgm:spPr/>
      <dgm:t>
        <a:bodyPr/>
        <a:lstStyle/>
        <a:p>
          <a:r>
            <a:rPr lang="en-GB" dirty="0"/>
            <a:t>How will I close?</a:t>
          </a:r>
        </a:p>
      </dgm:t>
    </dgm:pt>
    <dgm:pt modelId="{FCF32125-A1C0-47AD-B60B-5DDC5E42997A}" type="parTrans" cxnId="{3242E2C1-E607-4042-9D2F-71AA63E291AB}">
      <dgm:prSet/>
      <dgm:spPr/>
      <dgm:t>
        <a:bodyPr/>
        <a:lstStyle/>
        <a:p>
          <a:endParaRPr lang="en-GB"/>
        </a:p>
      </dgm:t>
    </dgm:pt>
    <dgm:pt modelId="{C071D227-A6B0-47CD-99A8-235B172A7533}" type="sibTrans" cxnId="{3242E2C1-E607-4042-9D2F-71AA63E291AB}">
      <dgm:prSet/>
      <dgm:spPr/>
      <dgm:t>
        <a:bodyPr/>
        <a:lstStyle/>
        <a:p>
          <a:endParaRPr lang="en-GB"/>
        </a:p>
      </dgm:t>
    </dgm:pt>
    <dgm:pt modelId="{31DBAEFF-66FC-429E-8495-57DB07D56C1C}">
      <dgm:prSet phldrT="[Text]"/>
      <dgm:spPr/>
      <dgm:t>
        <a:bodyPr/>
        <a:lstStyle/>
        <a:p>
          <a:r>
            <a:rPr lang="en-GB" dirty="0"/>
            <a:t>What do I want out of it?</a:t>
          </a:r>
        </a:p>
      </dgm:t>
    </dgm:pt>
    <dgm:pt modelId="{C2757B8D-E28B-4962-A4A6-1811AC223B75}" type="parTrans" cxnId="{B65F4FC9-ED80-45F2-88A4-0FD3C6D488F7}">
      <dgm:prSet/>
      <dgm:spPr/>
      <dgm:t>
        <a:bodyPr/>
        <a:lstStyle/>
        <a:p>
          <a:endParaRPr lang="en-GB"/>
        </a:p>
      </dgm:t>
    </dgm:pt>
    <dgm:pt modelId="{B5291630-65A0-40AE-8439-F577838C5AE5}" type="sibTrans" cxnId="{B65F4FC9-ED80-45F2-88A4-0FD3C6D488F7}">
      <dgm:prSet/>
      <dgm:spPr/>
      <dgm:t>
        <a:bodyPr/>
        <a:lstStyle/>
        <a:p>
          <a:endParaRPr lang="en-GB"/>
        </a:p>
      </dgm:t>
    </dgm:pt>
    <dgm:pt modelId="{42333F18-A9EB-4960-96C7-7F131A90C0F9}" type="pres">
      <dgm:prSet presAssocID="{99065513-A63F-4C48-8121-7D5CBEE11F03}" presName="outerComposite" presStyleCnt="0">
        <dgm:presLayoutVars>
          <dgm:chMax val="5"/>
          <dgm:dir/>
          <dgm:resizeHandles val="exact"/>
        </dgm:presLayoutVars>
      </dgm:prSet>
      <dgm:spPr/>
    </dgm:pt>
    <dgm:pt modelId="{521FEF1D-861A-41C6-B3AC-3BBB39FCC6E0}" type="pres">
      <dgm:prSet presAssocID="{99065513-A63F-4C48-8121-7D5CBEE11F03}" presName="dummyMaxCanvas" presStyleCnt="0">
        <dgm:presLayoutVars/>
      </dgm:prSet>
      <dgm:spPr/>
    </dgm:pt>
    <dgm:pt modelId="{AABB4724-7582-473D-806A-09FB96837F2B}" type="pres">
      <dgm:prSet presAssocID="{99065513-A63F-4C48-8121-7D5CBEE11F03}" presName="FiveNodes_1" presStyleLbl="node1" presStyleIdx="0" presStyleCnt="5">
        <dgm:presLayoutVars>
          <dgm:bulletEnabled val="1"/>
        </dgm:presLayoutVars>
      </dgm:prSet>
      <dgm:spPr/>
    </dgm:pt>
    <dgm:pt modelId="{318D17AE-C6B0-46EF-B897-D00F46374910}" type="pres">
      <dgm:prSet presAssocID="{99065513-A63F-4C48-8121-7D5CBEE11F03}" presName="FiveNodes_2" presStyleLbl="node1" presStyleIdx="1" presStyleCnt="5">
        <dgm:presLayoutVars>
          <dgm:bulletEnabled val="1"/>
        </dgm:presLayoutVars>
      </dgm:prSet>
      <dgm:spPr/>
    </dgm:pt>
    <dgm:pt modelId="{D9803E29-E1C3-4F2B-9E0C-1C9A780DA4A2}" type="pres">
      <dgm:prSet presAssocID="{99065513-A63F-4C48-8121-7D5CBEE11F03}" presName="FiveNodes_3" presStyleLbl="node1" presStyleIdx="2" presStyleCnt="5">
        <dgm:presLayoutVars>
          <dgm:bulletEnabled val="1"/>
        </dgm:presLayoutVars>
      </dgm:prSet>
      <dgm:spPr/>
    </dgm:pt>
    <dgm:pt modelId="{2D462627-7876-49CE-A54C-48E694D786BC}" type="pres">
      <dgm:prSet presAssocID="{99065513-A63F-4C48-8121-7D5CBEE11F03}" presName="FiveNodes_4" presStyleLbl="node1" presStyleIdx="3" presStyleCnt="5">
        <dgm:presLayoutVars>
          <dgm:bulletEnabled val="1"/>
        </dgm:presLayoutVars>
      </dgm:prSet>
      <dgm:spPr/>
    </dgm:pt>
    <dgm:pt modelId="{7B6E72DC-5447-4BC4-BB2D-AB988791BE49}" type="pres">
      <dgm:prSet presAssocID="{99065513-A63F-4C48-8121-7D5CBEE11F03}" presName="FiveNodes_5" presStyleLbl="node1" presStyleIdx="4" presStyleCnt="5">
        <dgm:presLayoutVars>
          <dgm:bulletEnabled val="1"/>
        </dgm:presLayoutVars>
      </dgm:prSet>
      <dgm:spPr/>
    </dgm:pt>
    <dgm:pt modelId="{CDF9A39F-07A2-483E-8A5E-062D699732A3}" type="pres">
      <dgm:prSet presAssocID="{99065513-A63F-4C48-8121-7D5CBEE11F03}" presName="FiveConn_1-2" presStyleLbl="fgAccFollowNode1" presStyleIdx="0" presStyleCnt="4">
        <dgm:presLayoutVars>
          <dgm:bulletEnabled val="1"/>
        </dgm:presLayoutVars>
      </dgm:prSet>
      <dgm:spPr/>
    </dgm:pt>
    <dgm:pt modelId="{B97DAC95-E4A4-4BA9-8700-F0580D6E6333}" type="pres">
      <dgm:prSet presAssocID="{99065513-A63F-4C48-8121-7D5CBEE11F03}" presName="FiveConn_2-3" presStyleLbl="fgAccFollowNode1" presStyleIdx="1" presStyleCnt="4">
        <dgm:presLayoutVars>
          <dgm:bulletEnabled val="1"/>
        </dgm:presLayoutVars>
      </dgm:prSet>
      <dgm:spPr/>
    </dgm:pt>
    <dgm:pt modelId="{A9EF9D0D-9C09-420F-B225-3D97A8817345}" type="pres">
      <dgm:prSet presAssocID="{99065513-A63F-4C48-8121-7D5CBEE11F03}" presName="FiveConn_3-4" presStyleLbl="fgAccFollowNode1" presStyleIdx="2" presStyleCnt="4">
        <dgm:presLayoutVars>
          <dgm:bulletEnabled val="1"/>
        </dgm:presLayoutVars>
      </dgm:prSet>
      <dgm:spPr/>
    </dgm:pt>
    <dgm:pt modelId="{0896C2FD-0BA5-4072-8824-465E74A9698A}" type="pres">
      <dgm:prSet presAssocID="{99065513-A63F-4C48-8121-7D5CBEE11F03}" presName="FiveConn_4-5" presStyleLbl="fgAccFollowNode1" presStyleIdx="3" presStyleCnt="4">
        <dgm:presLayoutVars>
          <dgm:bulletEnabled val="1"/>
        </dgm:presLayoutVars>
      </dgm:prSet>
      <dgm:spPr/>
    </dgm:pt>
    <dgm:pt modelId="{F207B2DD-157C-4EE3-AD21-EC44864C1F1F}" type="pres">
      <dgm:prSet presAssocID="{99065513-A63F-4C48-8121-7D5CBEE11F03}" presName="FiveNodes_1_text" presStyleLbl="node1" presStyleIdx="4" presStyleCnt="5">
        <dgm:presLayoutVars>
          <dgm:bulletEnabled val="1"/>
        </dgm:presLayoutVars>
      </dgm:prSet>
      <dgm:spPr/>
    </dgm:pt>
    <dgm:pt modelId="{0F738733-88C8-4698-A555-A58FC596DF79}" type="pres">
      <dgm:prSet presAssocID="{99065513-A63F-4C48-8121-7D5CBEE11F03}" presName="FiveNodes_2_text" presStyleLbl="node1" presStyleIdx="4" presStyleCnt="5">
        <dgm:presLayoutVars>
          <dgm:bulletEnabled val="1"/>
        </dgm:presLayoutVars>
      </dgm:prSet>
      <dgm:spPr/>
    </dgm:pt>
    <dgm:pt modelId="{37859F76-9E68-49AE-BD11-027FA7227F04}" type="pres">
      <dgm:prSet presAssocID="{99065513-A63F-4C48-8121-7D5CBEE11F03}" presName="FiveNodes_3_text" presStyleLbl="node1" presStyleIdx="4" presStyleCnt="5">
        <dgm:presLayoutVars>
          <dgm:bulletEnabled val="1"/>
        </dgm:presLayoutVars>
      </dgm:prSet>
      <dgm:spPr/>
    </dgm:pt>
    <dgm:pt modelId="{B4B9BECC-5F54-4A67-B798-E0C6D8A9EC08}" type="pres">
      <dgm:prSet presAssocID="{99065513-A63F-4C48-8121-7D5CBEE11F03}" presName="FiveNodes_4_text" presStyleLbl="node1" presStyleIdx="4" presStyleCnt="5">
        <dgm:presLayoutVars>
          <dgm:bulletEnabled val="1"/>
        </dgm:presLayoutVars>
      </dgm:prSet>
      <dgm:spPr/>
    </dgm:pt>
    <dgm:pt modelId="{860BDB6E-6876-4609-8008-5CC8B3EF1A43}" type="pres">
      <dgm:prSet presAssocID="{99065513-A63F-4C48-8121-7D5CBEE11F03}" presName="FiveNodes_5_text" presStyleLbl="node1" presStyleIdx="4" presStyleCnt="5">
        <dgm:presLayoutVars>
          <dgm:bulletEnabled val="1"/>
        </dgm:presLayoutVars>
      </dgm:prSet>
      <dgm:spPr/>
    </dgm:pt>
  </dgm:ptLst>
  <dgm:cxnLst>
    <dgm:cxn modelId="{0FA60F22-74C9-4183-B572-1C0E8A750706}" type="presOf" srcId="{0F1A108E-B4A2-41B4-B7D1-49AC37A45B83}" destId="{B97DAC95-E4A4-4BA9-8700-F0580D6E6333}" srcOrd="0" destOrd="0" presId="urn:microsoft.com/office/officeart/2005/8/layout/vProcess5"/>
    <dgm:cxn modelId="{8A5F324A-9EF1-4607-B5FF-5B90FB1F8780}" type="presOf" srcId="{EC083141-A08B-4182-9EE4-4E6BCDEE7769}" destId="{B4B9BECC-5F54-4A67-B798-E0C6D8A9EC08}" srcOrd="1" destOrd="0" presId="urn:microsoft.com/office/officeart/2005/8/layout/vProcess5"/>
    <dgm:cxn modelId="{425FDB58-0658-4DC8-A824-909F76A8F6CF}" type="presOf" srcId="{F671C525-05AD-4D1A-A818-B31BD203D25B}" destId="{318D17AE-C6B0-46EF-B897-D00F46374910}" srcOrd="0" destOrd="0" presId="urn:microsoft.com/office/officeart/2005/8/layout/vProcess5"/>
    <dgm:cxn modelId="{A7DB2681-D2A4-42DE-BD8F-6C736494F02B}" type="presOf" srcId="{31DBAEFF-66FC-429E-8495-57DB07D56C1C}" destId="{7B6E72DC-5447-4BC4-BB2D-AB988791BE49}" srcOrd="0" destOrd="0" presId="urn:microsoft.com/office/officeart/2005/8/layout/vProcess5"/>
    <dgm:cxn modelId="{CC17DA85-2A90-4053-B885-D646EFCF89D2}" type="presOf" srcId="{640CA1CC-88AA-46B2-BE4A-278848009267}" destId="{F207B2DD-157C-4EE3-AD21-EC44864C1F1F}" srcOrd="1" destOrd="0" presId="urn:microsoft.com/office/officeart/2005/8/layout/vProcess5"/>
    <dgm:cxn modelId="{61B3088C-E39D-4A26-A97F-E5A6B55B594C}" type="presOf" srcId="{CB18C6F9-B07B-4B45-BDF7-B08EC7C8DC00}" destId="{37859F76-9E68-49AE-BD11-027FA7227F04}" srcOrd="1" destOrd="0" presId="urn:microsoft.com/office/officeart/2005/8/layout/vProcess5"/>
    <dgm:cxn modelId="{114872A2-662C-46B3-8B70-44E811006DF7}" type="presOf" srcId="{99065513-A63F-4C48-8121-7D5CBEE11F03}" destId="{42333F18-A9EB-4960-96C7-7F131A90C0F9}" srcOrd="0" destOrd="0" presId="urn:microsoft.com/office/officeart/2005/8/layout/vProcess5"/>
    <dgm:cxn modelId="{BF7FF6A4-21AE-4C67-97F5-CEC7BFD4C899}" type="presOf" srcId="{F671C525-05AD-4D1A-A818-B31BD203D25B}" destId="{0F738733-88C8-4698-A555-A58FC596DF79}" srcOrd="1" destOrd="0" presId="urn:microsoft.com/office/officeart/2005/8/layout/vProcess5"/>
    <dgm:cxn modelId="{55F508A5-4FFC-4FA7-860D-6C1F47BBC13E}" type="presOf" srcId="{CB18C6F9-B07B-4B45-BDF7-B08EC7C8DC00}" destId="{D9803E29-E1C3-4F2B-9E0C-1C9A780DA4A2}" srcOrd="0" destOrd="0" presId="urn:microsoft.com/office/officeart/2005/8/layout/vProcess5"/>
    <dgm:cxn modelId="{8A4F31A5-7DCC-4285-8482-9A9340393FD7}" type="presOf" srcId="{EC083141-A08B-4182-9EE4-4E6BCDEE7769}" destId="{2D462627-7876-49CE-A54C-48E694D786BC}" srcOrd="0" destOrd="0" presId="urn:microsoft.com/office/officeart/2005/8/layout/vProcess5"/>
    <dgm:cxn modelId="{9B3166B5-17AF-40E6-A2D2-A0AE1F82341B}" srcId="{99065513-A63F-4C48-8121-7D5CBEE11F03}" destId="{F671C525-05AD-4D1A-A818-B31BD203D25B}" srcOrd="1" destOrd="0" parTransId="{10E2DEBD-F504-4AD8-8C8D-365A3E0E88EA}" sibTransId="{0F1A108E-B4A2-41B4-B7D1-49AC37A45B83}"/>
    <dgm:cxn modelId="{6C4760B7-0CE7-427D-8088-EA2B6686CCBC}" srcId="{99065513-A63F-4C48-8121-7D5CBEE11F03}" destId="{CB18C6F9-B07B-4B45-BDF7-B08EC7C8DC00}" srcOrd="2" destOrd="0" parTransId="{58D86534-EAD1-4DD7-A55C-240807EE4829}" sibTransId="{728A7B96-B2CF-4999-A308-0BE87C50DCE6}"/>
    <dgm:cxn modelId="{44DF40BE-F94C-4E77-A34C-5CA0AFD32813}" type="presOf" srcId="{640CA1CC-88AA-46B2-BE4A-278848009267}" destId="{AABB4724-7582-473D-806A-09FB96837F2B}" srcOrd="0" destOrd="0" presId="urn:microsoft.com/office/officeart/2005/8/layout/vProcess5"/>
    <dgm:cxn modelId="{3242E2C1-E607-4042-9D2F-71AA63E291AB}" srcId="{99065513-A63F-4C48-8121-7D5CBEE11F03}" destId="{EC083141-A08B-4182-9EE4-4E6BCDEE7769}" srcOrd="3" destOrd="0" parTransId="{FCF32125-A1C0-47AD-B60B-5DDC5E42997A}" sibTransId="{C071D227-A6B0-47CD-99A8-235B172A7533}"/>
    <dgm:cxn modelId="{B65F4FC9-ED80-45F2-88A4-0FD3C6D488F7}" srcId="{99065513-A63F-4C48-8121-7D5CBEE11F03}" destId="{31DBAEFF-66FC-429E-8495-57DB07D56C1C}" srcOrd="4" destOrd="0" parTransId="{C2757B8D-E28B-4962-A4A6-1811AC223B75}" sibTransId="{B5291630-65A0-40AE-8439-F577838C5AE5}"/>
    <dgm:cxn modelId="{31BC9FCC-B148-4195-92D0-E2B237DF5BB6}" srcId="{99065513-A63F-4C48-8121-7D5CBEE11F03}" destId="{640CA1CC-88AA-46B2-BE4A-278848009267}" srcOrd="0" destOrd="0" parTransId="{116F1B3D-BB42-4AC8-B191-7E541C3B151D}" sibTransId="{E1B17CFA-5B45-42D3-8E94-F068583426F7}"/>
    <dgm:cxn modelId="{1CE627DD-7BF1-41E0-A445-E40FB02F2DC2}" type="presOf" srcId="{31DBAEFF-66FC-429E-8495-57DB07D56C1C}" destId="{860BDB6E-6876-4609-8008-5CC8B3EF1A43}" srcOrd="1" destOrd="0" presId="urn:microsoft.com/office/officeart/2005/8/layout/vProcess5"/>
    <dgm:cxn modelId="{00F20FE3-7E6A-49EB-B9D8-B821E1E19A11}" type="presOf" srcId="{728A7B96-B2CF-4999-A308-0BE87C50DCE6}" destId="{A9EF9D0D-9C09-420F-B225-3D97A8817345}" srcOrd="0" destOrd="0" presId="urn:microsoft.com/office/officeart/2005/8/layout/vProcess5"/>
    <dgm:cxn modelId="{0BC610E7-FD0B-4984-A878-D877E3622A0B}" type="presOf" srcId="{E1B17CFA-5B45-42D3-8E94-F068583426F7}" destId="{CDF9A39F-07A2-483E-8A5E-062D699732A3}" srcOrd="0" destOrd="0" presId="urn:microsoft.com/office/officeart/2005/8/layout/vProcess5"/>
    <dgm:cxn modelId="{7097B6EC-4ADB-4DC8-A1E9-1D2409115E8B}" type="presOf" srcId="{C071D227-A6B0-47CD-99A8-235B172A7533}" destId="{0896C2FD-0BA5-4072-8824-465E74A9698A}" srcOrd="0" destOrd="0" presId="urn:microsoft.com/office/officeart/2005/8/layout/vProcess5"/>
    <dgm:cxn modelId="{FC7364F0-F9B9-42DA-BBB5-72634FC7ABF7}" type="presParOf" srcId="{42333F18-A9EB-4960-96C7-7F131A90C0F9}" destId="{521FEF1D-861A-41C6-B3AC-3BBB39FCC6E0}" srcOrd="0" destOrd="0" presId="urn:microsoft.com/office/officeart/2005/8/layout/vProcess5"/>
    <dgm:cxn modelId="{9DEE4CC3-30A3-4392-B2E9-0DD443EDA73A}" type="presParOf" srcId="{42333F18-A9EB-4960-96C7-7F131A90C0F9}" destId="{AABB4724-7582-473D-806A-09FB96837F2B}" srcOrd="1" destOrd="0" presId="urn:microsoft.com/office/officeart/2005/8/layout/vProcess5"/>
    <dgm:cxn modelId="{06686445-1D3E-461F-8AA0-115C8BFE713A}" type="presParOf" srcId="{42333F18-A9EB-4960-96C7-7F131A90C0F9}" destId="{318D17AE-C6B0-46EF-B897-D00F46374910}" srcOrd="2" destOrd="0" presId="urn:microsoft.com/office/officeart/2005/8/layout/vProcess5"/>
    <dgm:cxn modelId="{618E7B91-79B5-49F4-B1AB-427CA4C83E7E}" type="presParOf" srcId="{42333F18-A9EB-4960-96C7-7F131A90C0F9}" destId="{D9803E29-E1C3-4F2B-9E0C-1C9A780DA4A2}" srcOrd="3" destOrd="0" presId="urn:microsoft.com/office/officeart/2005/8/layout/vProcess5"/>
    <dgm:cxn modelId="{EAFF77A4-92DD-40EC-BE49-BBB3BD97395E}" type="presParOf" srcId="{42333F18-A9EB-4960-96C7-7F131A90C0F9}" destId="{2D462627-7876-49CE-A54C-48E694D786BC}" srcOrd="4" destOrd="0" presId="urn:microsoft.com/office/officeart/2005/8/layout/vProcess5"/>
    <dgm:cxn modelId="{9BAAFD9E-E3FB-435B-98D5-B017B0C5D37F}" type="presParOf" srcId="{42333F18-A9EB-4960-96C7-7F131A90C0F9}" destId="{7B6E72DC-5447-4BC4-BB2D-AB988791BE49}" srcOrd="5" destOrd="0" presId="urn:microsoft.com/office/officeart/2005/8/layout/vProcess5"/>
    <dgm:cxn modelId="{EB71CA23-0CA0-45CC-9CBA-C05C2816C33B}" type="presParOf" srcId="{42333F18-A9EB-4960-96C7-7F131A90C0F9}" destId="{CDF9A39F-07A2-483E-8A5E-062D699732A3}" srcOrd="6" destOrd="0" presId="urn:microsoft.com/office/officeart/2005/8/layout/vProcess5"/>
    <dgm:cxn modelId="{BFAC8855-52EA-4FA4-A669-14D168F4F407}" type="presParOf" srcId="{42333F18-A9EB-4960-96C7-7F131A90C0F9}" destId="{B97DAC95-E4A4-4BA9-8700-F0580D6E6333}" srcOrd="7" destOrd="0" presId="urn:microsoft.com/office/officeart/2005/8/layout/vProcess5"/>
    <dgm:cxn modelId="{C25D6672-4E7E-4EA5-89A9-AEEDACF7A907}" type="presParOf" srcId="{42333F18-A9EB-4960-96C7-7F131A90C0F9}" destId="{A9EF9D0D-9C09-420F-B225-3D97A8817345}" srcOrd="8" destOrd="0" presId="urn:microsoft.com/office/officeart/2005/8/layout/vProcess5"/>
    <dgm:cxn modelId="{804FE412-0D3C-4EC9-A78E-F2681D8BA2D4}" type="presParOf" srcId="{42333F18-A9EB-4960-96C7-7F131A90C0F9}" destId="{0896C2FD-0BA5-4072-8824-465E74A9698A}" srcOrd="9" destOrd="0" presId="urn:microsoft.com/office/officeart/2005/8/layout/vProcess5"/>
    <dgm:cxn modelId="{6F390374-BE93-4B57-A03C-0733BED357A1}" type="presParOf" srcId="{42333F18-A9EB-4960-96C7-7F131A90C0F9}" destId="{F207B2DD-157C-4EE3-AD21-EC44864C1F1F}" srcOrd="10" destOrd="0" presId="urn:microsoft.com/office/officeart/2005/8/layout/vProcess5"/>
    <dgm:cxn modelId="{F149D793-4013-4685-9E3C-8DE8B83CDF4F}" type="presParOf" srcId="{42333F18-A9EB-4960-96C7-7F131A90C0F9}" destId="{0F738733-88C8-4698-A555-A58FC596DF79}" srcOrd="11" destOrd="0" presId="urn:microsoft.com/office/officeart/2005/8/layout/vProcess5"/>
    <dgm:cxn modelId="{FB5CA5C2-9383-4B38-984C-2F74C0302A4A}" type="presParOf" srcId="{42333F18-A9EB-4960-96C7-7F131A90C0F9}" destId="{37859F76-9E68-49AE-BD11-027FA7227F04}" srcOrd="12" destOrd="0" presId="urn:microsoft.com/office/officeart/2005/8/layout/vProcess5"/>
    <dgm:cxn modelId="{DA433D50-F3EF-4ABC-AF8C-FB3F033075B1}" type="presParOf" srcId="{42333F18-A9EB-4960-96C7-7F131A90C0F9}" destId="{B4B9BECC-5F54-4A67-B798-E0C6D8A9EC08}" srcOrd="13" destOrd="0" presId="urn:microsoft.com/office/officeart/2005/8/layout/vProcess5"/>
    <dgm:cxn modelId="{9B2860BD-AFEB-4498-A629-DB2D821E7D7B}" type="presParOf" srcId="{42333F18-A9EB-4960-96C7-7F131A90C0F9}" destId="{860BDB6E-6876-4609-8008-5CC8B3EF1A4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E50B8A-8C52-4E20-AD80-7A9D9234235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F4BD4D-BDA6-45F1-AC19-2F525CF765B2}">
      <dgm:prSet/>
      <dgm:spPr/>
      <dgm:t>
        <a:bodyPr/>
        <a:lstStyle/>
        <a:p>
          <a:pPr>
            <a:lnSpc>
              <a:spcPct val="100000"/>
            </a:lnSpc>
          </a:pPr>
          <a:r>
            <a:rPr lang="en-US" dirty="0"/>
            <a:t>NO drop in this month – 1-2-1 conversations instead</a:t>
          </a:r>
        </a:p>
      </dgm:t>
    </dgm:pt>
    <dgm:pt modelId="{6823BA08-3FA3-4983-9905-D639F04C0C23}" type="parTrans" cxnId="{6A139928-0BC1-475A-B135-B13684E4B185}">
      <dgm:prSet/>
      <dgm:spPr/>
      <dgm:t>
        <a:bodyPr/>
        <a:lstStyle/>
        <a:p>
          <a:endParaRPr lang="en-US"/>
        </a:p>
      </dgm:t>
    </dgm:pt>
    <dgm:pt modelId="{7D419A4C-6480-40B7-BB2F-0612D3099268}" type="sibTrans" cxnId="{6A139928-0BC1-475A-B135-B13684E4B185}">
      <dgm:prSet/>
      <dgm:spPr/>
      <dgm:t>
        <a:bodyPr/>
        <a:lstStyle/>
        <a:p>
          <a:endParaRPr lang="en-US"/>
        </a:p>
      </dgm:t>
    </dgm:pt>
    <dgm:pt modelId="{232B4F19-9F89-4361-AA1B-1A1745D26D6F}">
      <dgm:prSet/>
      <dgm:spPr/>
      <dgm:t>
        <a:bodyPr/>
        <a:lstStyle/>
        <a:p>
          <a:pPr>
            <a:lnSpc>
              <a:spcPct val="100000"/>
            </a:lnSpc>
          </a:pPr>
          <a:r>
            <a:rPr lang="en-US" dirty="0"/>
            <a:t>If you would like a 20 minute call before we stop for the Christmas break, please reply to my email!</a:t>
          </a:r>
        </a:p>
      </dgm:t>
    </dgm:pt>
    <dgm:pt modelId="{BDFB4D20-4FC0-4AB4-A6A6-21F02A83F967}" type="parTrans" cxnId="{AC21A8A8-6279-4F93-B901-3C23390D7B32}">
      <dgm:prSet/>
      <dgm:spPr/>
      <dgm:t>
        <a:bodyPr/>
        <a:lstStyle/>
        <a:p>
          <a:endParaRPr lang="en-US"/>
        </a:p>
      </dgm:t>
    </dgm:pt>
    <dgm:pt modelId="{B0FE9C65-4311-4A61-8A1E-E068A3C11F93}" type="sibTrans" cxnId="{AC21A8A8-6279-4F93-B901-3C23390D7B32}">
      <dgm:prSet/>
      <dgm:spPr/>
      <dgm:t>
        <a:bodyPr/>
        <a:lstStyle/>
        <a:p>
          <a:endParaRPr lang="en-US"/>
        </a:p>
      </dgm:t>
    </dgm:pt>
    <dgm:pt modelId="{1FB22E1A-6513-417C-829B-908EBEC4495E}">
      <dgm:prSet/>
      <dgm:spPr/>
      <dgm:t>
        <a:bodyPr/>
        <a:lstStyle/>
        <a:p>
          <a:pPr>
            <a:lnSpc>
              <a:spcPct val="100000"/>
            </a:lnSpc>
          </a:pPr>
          <a:r>
            <a:rPr lang="en-US" dirty="0"/>
            <a:t>We will talk through your wins, what you can use from this masterclass going forward and start to think about your Q1 plan.</a:t>
          </a:r>
        </a:p>
      </dgm:t>
    </dgm:pt>
    <dgm:pt modelId="{D4DBE63F-0932-43F2-9966-8DC4B4D984B8}" type="parTrans" cxnId="{075B99AE-C84A-4C3D-A046-51B94081BD9A}">
      <dgm:prSet/>
      <dgm:spPr/>
      <dgm:t>
        <a:bodyPr/>
        <a:lstStyle/>
        <a:p>
          <a:endParaRPr lang="en-US"/>
        </a:p>
      </dgm:t>
    </dgm:pt>
    <dgm:pt modelId="{225DE8F2-FEE9-475B-84BC-B48CB190EFA4}" type="sibTrans" cxnId="{075B99AE-C84A-4C3D-A046-51B94081BD9A}">
      <dgm:prSet/>
      <dgm:spPr/>
      <dgm:t>
        <a:bodyPr/>
        <a:lstStyle/>
        <a:p>
          <a:endParaRPr lang="en-US"/>
        </a:p>
      </dgm:t>
    </dgm:pt>
    <dgm:pt modelId="{24DB18C9-F5AB-4CC6-931A-14FBF43E6C4A}" type="pres">
      <dgm:prSet presAssocID="{31E50B8A-8C52-4E20-AD80-7A9D9234235F}" presName="root" presStyleCnt="0">
        <dgm:presLayoutVars>
          <dgm:dir/>
          <dgm:resizeHandles val="exact"/>
        </dgm:presLayoutVars>
      </dgm:prSet>
      <dgm:spPr/>
    </dgm:pt>
    <dgm:pt modelId="{1203EF6B-BD3A-4551-8B8B-DDF8EE6A0BF4}" type="pres">
      <dgm:prSet presAssocID="{F6F4BD4D-BDA6-45F1-AC19-2F525CF765B2}" presName="compNode" presStyleCnt="0"/>
      <dgm:spPr/>
    </dgm:pt>
    <dgm:pt modelId="{1FFDE552-A189-4C40-B843-4D2382D1A35A}" type="pres">
      <dgm:prSet presAssocID="{F6F4BD4D-BDA6-45F1-AC19-2F525CF765B2}" presName="bgRect" presStyleLbl="bgShp" presStyleIdx="0" presStyleCnt="3"/>
      <dgm:spPr/>
    </dgm:pt>
    <dgm:pt modelId="{103980D3-457F-43F6-95A5-A95B2E55CDD6}" type="pres">
      <dgm:prSet presAssocID="{F6F4BD4D-BDA6-45F1-AC19-2F525CF765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nimize"/>
        </a:ext>
      </dgm:extLst>
    </dgm:pt>
    <dgm:pt modelId="{512A5A89-3BEE-45BE-99CA-51A8B7D1C7FA}" type="pres">
      <dgm:prSet presAssocID="{F6F4BD4D-BDA6-45F1-AC19-2F525CF765B2}" presName="spaceRect" presStyleCnt="0"/>
      <dgm:spPr/>
    </dgm:pt>
    <dgm:pt modelId="{E1B4B709-7392-4DFA-A841-E3A2143C1F27}" type="pres">
      <dgm:prSet presAssocID="{F6F4BD4D-BDA6-45F1-AC19-2F525CF765B2}" presName="parTx" presStyleLbl="revTx" presStyleIdx="0" presStyleCnt="3">
        <dgm:presLayoutVars>
          <dgm:chMax val="0"/>
          <dgm:chPref val="0"/>
        </dgm:presLayoutVars>
      </dgm:prSet>
      <dgm:spPr/>
    </dgm:pt>
    <dgm:pt modelId="{41041A91-7133-47B2-B69D-A879799DBB9A}" type="pres">
      <dgm:prSet presAssocID="{7D419A4C-6480-40B7-BB2F-0612D3099268}" presName="sibTrans" presStyleCnt="0"/>
      <dgm:spPr/>
    </dgm:pt>
    <dgm:pt modelId="{761F72A9-4FB8-4EA0-ACC0-60874CE1DEC7}" type="pres">
      <dgm:prSet presAssocID="{232B4F19-9F89-4361-AA1B-1A1745D26D6F}" presName="compNode" presStyleCnt="0"/>
      <dgm:spPr/>
    </dgm:pt>
    <dgm:pt modelId="{655834DD-256C-4895-A153-A0819D87547A}" type="pres">
      <dgm:prSet presAssocID="{232B4F19-9F89-4361-AA1B-1A1745D26D6F}" presName="bgRect" presStyleLbl="bgShp" presStyleIdx="1" presStyleCnt="3"/>
      <dgm:spPr/>
    </dgm:pt>
    <dgm:pt modelId="{D4E6856C-3627-4969-8529-E0725F7F8C2F}" type="pres">
      <dgm:prSet presAssocID="{232B4F19-9F89-4361-AA1B-1A1745D26D6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198D107F-E754-4A09-87EB-C36C34F095D3}" type="pres">
      <dgm:prSet presAssocID="{232B4F19-9F89-4361-AA1B-1A1745D26D6F}" presName="spaceRect" presStyleCnt="0"/>
      <dgm:spPr/>
    </dgm:pt>
    <dgm:pt modelId="{23F72EAD-AE89-4533-B39C-C767C546D27C}" type="pres">
      <dgm:prSet presAssocID="{232B4F19-9F89-4361-AA1B-1A1745D26D6F}" presName="parTx" presStyleLbl="revTx" presStyleIdx="1" presStyleCnt="3">
        <dgm:presLayoutVars>
          <dgm:chMax val="0"/>
          <dgm:chPref val="0"/>
        </dgm:presLayoutVars>
      </dgm:prSet>
      <dgm:spPr/>
    </dgm:pt>
    <dgm:pt modelId="{250EF0D3-D1F5-4A7B-98E2-404312F619F8}" type="pres">
      <dgm:prSet presAssocID="{B0FE9C65-4311-4A61-8A1E-E068A3C11F93}" presName="sibTrans" presStyleCnt="0"/>
      <dgm:spPr/>
    </dgm:pt>
    <dgm:pt modelId="{D3B7BBC2-11B6-4594-8FAD-D90A15917FA2}" type="pres">
      <dgm:prSet presAssocID="{1FB22E1A-6513-417C-829B-908EBEC4495E}" presName="compNode" presStyleCnt="0"/>
      <dgm:spPr/>
    </dgm:pt>
    <dgm:pt modelId="{37D1FC25-CC0F-4B67-A0D7-08F09C1EF059}" type="pres">
      <dgm:prSet presAssocID="{1FB22E1A-6513-417C-829B-908EBEC4495E}" presName="bgRect" presStyleLbl="bgShp" presStyleIdx="2" presStyleCnt="3"/>
      <dgm:spPr/>
    </dgm:pt>
    <dgm:pt modelId="{9C522F75-3A26-42B8-966D-D245BD9EECEE}" type="pres">
      <dgm:prSet presAssocID="{1FB22E1A-6513-417C-829B-908EBEC449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ard Room"/>
        </a:ext>
      </dgm:extLst>
    </dgm:pt>
    <dgm:pt modelId="{6EB32829-165E-40B8-BC02-E3EEA6D0656F}" type="pres">
      <dgm:prSet presAssocID="{1FB22E1A-6513-417C-829B-908EBEC4495E}" presName="spaceRect" presStyleCnt="0"/>
      <dgm:spPr/>
    </dgm:pt>
    <dgm:pt modelId="{2F0CC932-03CB-468A-9FC2-1184314F2229}" type="pres">
      <dgm:prSet presAssocID="{1FB22E1A-6513-417C-829B-908EBEC4495E}" presName="parTx" presStyleLbl="revTx" presStyleIdx="2" presStyleCnt="3">
        <dgm:presLayoutVars>
          <dgm:chMax val="0"/>
          <dgm:chPref val="0"/>
        </dgm:presLayoutVars>
      </dgm:prSet>
      <dgm:spPr/>
    </dgm:pt>
  </dgm:ptLst>
  <dgm:cxnLst>
    <dgm:cxn modelId="{6A139928-0BC1-475A-B135-B13684E4B185}" srcId="{31E50B8A-8C52-4E20-AD80-7A9D9234235F}" destId="{F6F4BD4D-BDA6-45F1-AC19-2F525CF765B2}" srcOrd="0" destOrd="0" parTransId="{6823BA08-3FA3-4983-9905-D639F04C0C23}" sibTransId="{7D419A4C-6480-40B7-BB2F-0612D3099268}"/>
    <dgm:cxn modelId="{EAED0040-FD7E-42E0-8062-DC4AA6068CF8}" type="presOf" srcId="{232B4F19-9F89-4361-AA1B-1A1745D26D6F}" destId="{23F72EAD-AE89-4533-B39C-C767C546D27C}" srcOrd="0" destOrd="0" presId="urn:microsoft.com/office/officeart/2018/2/layout/IconVerticalSolidList"/>
    <dgm:cxn modelId="{DD906774-5D00-4C7D-93F3-85C8B5BD8D7C}" type="presOf" srcId="{F6F4BD4D-BDA6-45F1-AC19-2F525CF765B2}" destId="{E1B4B709-7392-4DFA-A841-E3A2143C1F27}" srcOrd="0" destOrd="0" presId="urn:microsoft.com/office/officeart/2018/2/layout/IconVerticalSolidList"/>
    <dgm:cxn modelId="{AED236A0-BA8D-4C7F-84FC-39D7A5852E50}" type="presOf" srcId="{31E50B8A-8C52-4E20-AD80-7A9D9234235F}" destId="{24DB18C9-F5AB-4CC6-931A-14FBF43E6C4A}" srcOrd="0" destOrd="0" presId="urn:microsoft.com/office/officeart/2018/2/layout/IconVerticalSolidList"/>
    <dgm:cxn modelId="{75D3A2A3-ED1D-4DE5-B160-3E2600879401}" type="presOf" srcId="{1FB22E1A-6513-417C-829B-908EBEC4495E}" destId="{2F0CC932-03CB-468A-9FC2-1184314F2229}" srcOrd="0" destOrd="0" presId="urn:microsoft.com/office/officeart/2018/2/layout/IconVerticalSolidList"/>
    <dgm:cxn modelId="{AC21A8A8-6279-4F93-B901-3C23390D7B32}" srcId="{31E50B8A-8C52-4E20-AD80-7A9D9234235F}" destId="{232B4F19-9F89-4361-AA1B-1A1745D26D6F}" srcOrd="1" destOrd="0" parTransId="{BDFB4D20-4FC0-4AB4-A6A6-21F02A83F967}" sibTransId="{B0FE9C65-4311-4A61-8A1E-E068A3C11F93}"/>
    <dgm:cxn modelId="{075B99AE-C84A-4C3D-A046-51B94081BD9A}" srcId="{31E50B8A-8C52-4E20-AD80-7A9D9234235F}" destId="{1FB22E1A-6513-417C-829B-908EBEC4495E}" srcOrd="2" destOrd="0" parTransId="{D4DBE63F-0932-43F2-9966-8DC4B4D984B8}" sibTransId="{225DE8F2-FEE9-475B-84BC-B48CB190EFA4}"/>
    <dgm:cxn modelId="{C31ABFFE-264B-4563-819E-5F1F7A49C074}" type="presParOf" srcId="{24DB18C9-F5AB-4CC6-931A-14FBF43E6C4A}" destId="{1203EF6B-BD3A-4551-8B8B-DDF8EE6A0BF4}" srcOrd="0" destOrd="0" presId="urn:microsoft.com/office/officeart/2018/2/layout/IconVerticalSolidList"/>
    <dgm:cxn modelId="{DA4EFD33-70CB-45F4-B9A7-836962F51733}" type="presParOf" srcId="{1203EF6B-BD3A-4551-8B8B-DDF8EE6A0BF4}" destId="{1FFDE552-A189-4C40-B843-4D2382D1A35A}" srcOrd="0" destOrd="0" presId="urn:microsoft.com/office/officeart/2018/2/layout/IconVerticalSolidList"/>
    <dgm:cxn modelId="{86B7BE21-5C02-49CB-9DE5-A377FA637B12}" type="presParOf" srcId="{1203EF6B-BD3A-4551-8B8B-DDF8EE6A0BF4}" destId="{103980D3-457F-43F6-95A5-A95B2E55CDD6}" srcOrd="1" destOrd="0" presId="urn:microsoft.com/office/officeart/2018/2/layout/IconVerticalSolidList"/>
    <dgm:cxn modelId="{7F711FF4-8FB6-463F-9FDD-D3C859EB3894}" type="presParOf" srcId="{1203EF6B-BD3A-4551-8B8B-DDF8EE6A0BF4}" destId="{512A5A89-3BEE-45BE-99CA-51A8B7D1C7FA}" srcOrd="2" destOrd="0" presId="urn:microsoft.com/office/officeart/2018/2/layout/IconVerticalSolidList"/>
    <dgm:cxn modelId="{5ECD5163-4CA6-49F2-9ECB-331E2F49E02F}" type="presParOf" srcId="{1203EF6B-BD3A-4551-8B8B-DDF8EE6A0BF4}" destId="{E1B4B709-7392-4DFA-A841-E3A2143C1F27}" srcOrd="3" destOrd="0" presId="urn:microsoft.com/office/officeart/2018/2/layout/IconVerticalSolidList"/>
    <dgm:cxn modelId="{24F789D9-CF0A-4A1F-8FD7-12CDB70F0D7D}" type="presParOf" srcId="{24DB18C9-F5AB-4CC6-931A-14FBF43E6C4A}" destId="{41041A91-7133-47B2-B69D-A879799DBB9A}" srcOrd="1" destOrd="0" presId="urn:microsoft.com/office/officeart/2018/2/layout/IconVerticalSolidList"/>
    <dgm:cxn modelId="{6EB85646-9907-49A9-8343-36F9A136AA34}" type="presParOf" srcId="{24DB18C9-F5AB-4CC6-931A-14FBF43E6C4A}" destId="{761F72A9-4FB8-4EA0-ACC0-60874CE1DEC7}" srcOrd="2" destOrd="0" presId="urn:microsoft.com/office/officeart/2018/2/layout/IconVerticalSolidList"/>
    <dgm:cxn modelId="{A0F1AAAC-E073-4A8C-801C-E99C292DB4AD}" type="presParOf" srcId="{761F72A9-4FB8-4EA0-ACC0-60874CE1DEC7}" destId="{655834DD-256C-4895-A153-A0819D87547A}" srcOrd="0" destOrd="0" presId="urn:microsoft.com/office/officeart/2018/2/layout/IconVerticalSolidList"/>
    <dgm:cxn modelId="{C1EB4D8C-A42B-4E26-87A9-F1FC3B54AD5B}" type="presParOf" srcId="{761F72A9-4FB8-4EA0-ACC0-60874CE1DEC7}" destId="{D4E6856C-3627-4969-8529-E0725F7F8C2F}" srcOrd="1" destOrd="0" presId="urn:microsoft.com/office/officeart/2018/2/layout/IconVerticalSolidList"/>
    <dgm:cxn modelId="{8C018867-F6EA-4DD7-8647-F878FD4C1CFA}" type="presParOf" srcId="{761F72A9-4FB8-4EA0-ACC0-60874CE1DEC7}" destId="{198D107F-E754-4A09-87EB-C36C34F095D3}" srcOrd="2" destOrd="0" presId="urn:microsoft.com/office/officeart/2018/2/layout/IconVerticalSolidList"/>
    <dgm:cxn modelId="{438007AC-EE51-4EF9-9870-C7C3FC3062FF}" type="presParOf" srcId="{761F72A9-4FB8-4EA0-ACC0-60874CE1DEC7}" destId="{23F72EAD-AE89-4533-B39C-C767C546D27C}" srcOrd="3" destOrd="0" presId="urn:microsoft.com/office/officeart/2018/2/layout/IconVerticalSolidList"/>
    <dgm:cxn modelId="{E8CA0F05-070D-4715-9A2C-CF4CFD3511F7}" type="presParOf" srcId="{24DB18C9-F5AB-4CC6-931A-14FBF43E6C4A}" destId="{250EF0D3-D1F5-4A7B-98E2-404312F619F8}" srcOrd="3" destOrd="0" presId="urn:microsoft.com/office/officeart/2018/2/layout/IconVerticalSolidList"/>
    <dgm:cxn modelId="{4792690B-254B-45CC-A5DD-A71166529926}" type="presParOf" srcId="{24DB18C9-F5AB-4CC6-931A-14FBF43E6C4A}" destId="{D3B7BBC2-11B6-4594-8FAD-D90A15917FA2}" srcOrd="4" destOrd="0" presId="urn:microsoft.com/office/officeart/2018/2/layout/IconVerticalSolidList"/>
    <dgm:cxn modelId="{BC5EC39F-4FF7-45DE-9020-518E05B8653C}" type="presParOf" srcId="{D3B7BBC2-11B6-4594-8FAD-D90A15917FA2}" destId="{37D1FC25-CC0F-4B67-A0D7-08F09C1EF059}" srcOrd="0" destOrd="0" presId="urn:microsoft.com/office/officeart/2018/2/layout/IconVerticalSolidList"/>
    <dgm:cxn modelId="{56B80F59-37A0-440F-AB91-C7437EF1A07E}" type="presParOf" srcId="{D3B7BBC2-11B6-4594-8FAD-D90A15917FA2}" destId="{9C522F75-3A26-42B8-966D-D245BD9EECEE}" srcOrd="1" destOrd="0" presId="urn:microsoft.com/office/officeart/2018/2/layout/IconVerticalSolidList"/>
    <dgm:cxn modelId="{2B7DA159-C484-445B-B2C2-744E17ED9B5A}" type="presParOf" srcId="{D3B7BBC2-11B6-4594-8FAD-D90A15917FA2}" destId="{6EB32829-165E-40B8-BC02-E3EEA6D0656F}" srcOrd="2" destOrd="0" presId="urn:microsoft.com/office/officeart/2018/2/layout/IconVerticalSolidList"/>
    <dgm:cxn modelId="{E4271BAB-4D7E-4FF9-BD9A-6365B5DA5D8A}" type="presParOf" srcId="{D3B7BBC2-11B6-4594-8FAD-D90A15917FA2}" destId="{2F0CC932-03CB-468A-9FC2-1184314F22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68F2E-9557-47CF-BDF8-89A634AA86CE}">
      <dsp:nvSpPr>
        <dsp:cNvPr id="0" name=""/>
        <dsp:cNvSpPr/>
      </dsp:nvSpPr>
      <dsp:spPr>
        <a:xfrm>
          <a:off x="1967588" y="507542"/>
          <a:ext cx="1286875" cy="128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3933B5-E016-4DFB-A3C0-1A8C46C9CA4B}">
      <dsp:nvSpPr>
        <dsp:cNvPr id="0" name=""/>
        <dsp:cNvSpPr/>
      </dsp:nvSpPr>
      <dsp:spPr>
        <a:xfrm>
          <a:off x="1181164" y="2186038"/>
          <a:ext cx="285972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a:t>Let’s talk about your mindset:</a:t>
          </a:r>
          <a:endParaRPr lang="en-US" sz="2300" kern="1200"/>
        </a:p>
      </dsp:txBody>
      <dsp:txXfrm>
        <a:off x="1181164" y="2186038"/>
        <a:ext cx="2859722" cy="720000"/>
      </dsp:txXfrm>
    </dsp:sp>
    <dsp:sp modelId="{677A90F4-89F3-41FA-AED4-F8A2C61B24A6}">
      <dsp:nvSpPr>
        <dsp:cNvPr id="0" name=""/>
        <dsp:cNvSpPr/>
      </dsp:nvSpPr>
      <dsp:spPr>
        <a:xfrm>
          <a:off x="5327762" y="507542"/>
          <a:ext cx="1286875" cy="1286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D22627-5406-4952-8426-BBAA029F07E7}">
      <dsp:nvSpPr>
        <dsp:cNvPr id="0" name=""/>
        <dsp:cNvSpPr/>
      </dsp:nvSpPr>
      <dsp:spPr>
        <a:xfrm>
          <a:off x="4541338" y="2186038"/>
          <a:ext cx="285972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What do you expect to happen?</a:t>
          </a:r>
        </a:p>
      </dsp:txBody>
      <dsp:txXfrm>
        <a:off x="4541338" y="2186038"/>
        <a:ext cx="2859722" cy="720000"/>
      </dsp:txXfrm>
    </dsp:sp>
    <dsp:sp modelId="{19DDA930-0DA9-4A73-8A47-4CD8B8DA4068}">
      <dsp:nvSpPr>
        <dsp:cNvPr id="0" name=""/>
        <dsp:cNvSpPr/>
      </dsp:nvSpPr>
      <dsp:spPr>
        <a:xfrm>
          <a:off x="1967588" y="3620968"/>
          <a:ext cx="1286875" cy="1286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526F4C-0A8D-4E97-AF36-23E86AA12253}">
      <dsp:nvSpPr>
        <dsp:cNvPr id="0" name=""/>
        <dsp:cNvSpPr/>
      </dsp:nvSpPr>
      <dsp:spPr>
        <a:xfrm>
          <a:off x="1181164" y="5299464"/>
          <a:ext cx="285972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What is the reality?</a:t>
          </a:r>
        </a:p>
      </dsp:txBody>
      <dsp:txXfrm>
        <a:off x="1181164" y="5299464"/>
        <a:ext cx="2859722" cy="720000"/>
      </dsp:txXfrm>
    </dsp:sp>
    <dsp:sp modelId="{BAD054C3-9D62-4632-9F37-20500C1073A8}">
      <dsp:nvSpPr>
        <dsp:cNvPr id="0" name=""/>
        <dsp:cNvSpPr/>
      </dsp:nvSpPr>
      <dsp:spPr>
        <a:xfrm>
          <a:off x="5327762" y="3620968"/>
          <a:ext cx="1286875" cy="12868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3661F0-97B0-455D-806D-BB6EF0BD97BA}">
      <dsp:nvSpPr>
        <dsp:cNvPr id="0" name=""/>
        <dsp:cNvSpPr/>
      </dsp:nvSpPr>
      <dsp:spPr>
        <a:xfrm>
          <a:off x="4541338" y="5299464"/>
          <a:ext cx="285972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Write down now what tends to happen..</a:t>
          </a:r>
        </a:p>
      </dsp:txBody>
      <dsp:txXfrm>
        <a:off x="4541338" y="5299464"/>
        <a:ext cx="285972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E9940-5500-4B11-B452-120C211A6988}">
      <dsp:nvSpPr>
        <dsp:cNvPr id="0" name=""/>
        <dsp:cNvSpPr/>
      </dsp:nvSpPr>
      <dsp:spPr>
        <a:xfrm>
          <a:off x="0" y="771013"/>
          <a:ext cx="7543800" cy="18696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Are we setting ourselves up for failure?</a:t>
          </a:r>
        </a:p>
      </dsp:txBody>
      <dsp:txXfrm>
        <a:off x="91269" y="862282"/>
        <a:ext cx="7361262" cy="1687122"/>
      </dsp:txXfrm>
    </dsp:sp>
    <dsp:sp modelId="{A2A2F971-36BA-4770-9278-7F844D70FEC4}">
      <dsp:nvSpPr>
        <dsp:cNvPr id="0" name=""/>
        <dsp:cNvSpPr/>
      </dsp:nvSpPr>
      <dsp:spPr>
        <a:xfrm>
          <a:off x="0" y="2776033"/>
          <a:ext cx="7543800" cy="186966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Reposition it</a:t>
          </a:r>
        </a:p>
      </dsp:txBody>
      <dsp:txXfrm>
        <a:off x="91269" y="2867302"/>
        <a:ext cx="7361262" cy="1687122"/>
      </dsp:txXfrm>
    </dsp:sp>
    <dsp:sp modelId="{5544E3CA-3849-4C8B-AE57-56767C13A904}">
      <dsp:nvSpPr>
        <dsp:cNvPr id="0" name=""/>
        <dsp:cNvSpPr/>
      </dsp:nvSpPr>
      <dsp:spPr>
        <a:xfrm>
          <a:off x="0" y="4781053"/>
          <a:ext cx="7543800" cy="18696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What are the REALISTIC expectations and outcomes?</a:t>
          </a:r>
        </a:p>
      </dsp:txBody>
      <dsp:txXfrm>
        <a:off x="91269" y="4872322"/>
        <a:ext cx="7361262" cy="1687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C12E2-4E70-494B-AF09-7FEFD6C88ED8}">
      <dsp:nvSpPr>
        <dsp:cNvPr id="0" name=""/>
        <dsp:cNvSpPr/>
      </dsp:nvSpPr>
      <dsp:spPr>
        <a:xfrm>
          <a:off x="0" y="872743"/>
          <a:ext cx="8582226" cy="23072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a:t>What do people say when they have objections?</a:t>
          </a:r>
        </a:p>
      </dsp:txBody>
      <dsp:txXfrm>
        <a:off x="112630" y="985373"/>
        <a:ext cx="8356966" cy="2081980"/>
      </dsp:txXfrm>
    </dsp:sp>
    <dsp:sp modelId="{C20E9C9E-4CED-421E-9FAF-E324BBC54C6D}">
      <dsp:nvSpPr>
        <dsp:cNvPr id="0" name=""/>
        <dsp:cNvSpPr/>
      </dsp:nvSpPr>
      <dsp:spPr>
        <a:xfrm>
          <a:off x="0" y="3347023"/>
          <a:ext cx="8582226" cy="230724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a:t>What might they sound like?</a:t>
          </a:r>
        </a:p>
      </dsp:txBody>
      <dsp:txXfrm>
        <a:off x="112630" y="3459653"/>
        <a:ext cx="8356966" cy="2081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1C677-B639-497F-8F9B-9A61CAFEC1CD}">
      <dsp:nvSpPr>
        <dsp:cNvPr id="0" name=""/>
        <dsp:cNvSpPr/>
      </dsp:nvSpPr>
      <dsp:spPr>
        <a:xfrm>
          <a:off x="763605" y="1221513"/>
          <a:ext cx="1082700" cy="10827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E9054E-F274-44BF-906F-43C3DCB8CF60}">
      <dsp:nvSpPr>
        <dsp:cNvPr id="0" name=""/>
        <dsp:cNvSpPr/>
      </dsp:nvSpPr>
      <dsp:spPr>
        <a:xfrm>
          <a:off x="101955" y="2757618"/>
          <a:ext cx="24060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To encourage thinking</a:t>
          </a:r>
          <a:endParaRPr lang="en-US" sz="2300" kern="1200"/>
        </a:p>
      </dsp:txBody>
      <dsp:txXfrm>
        <a:off x="101955" y="2757618"/>
        <a:ext cx="2406001" cy="720000"/>
      </dsp:txXfrm>
    </dsp:sp>
    <dsp:sp modelId="{863665D4-B9C8-4C04-B23F-5982E87D2EEF}">
      <dsp:nvSpPr>
        <dsp:cNvPr id="0" name=""/>
        <dsp:cNvSpPr/>
      </dsp:nvSpPr>
      <dsp:spPr>
        <a:xfrm>
          <a:off x="3590657" y="1221513"/>
          <a:ext cx="1082700" cy="10827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BC9F3B-51AD-4E67-B7DD-32EBFA224560}">
      <dsp:nvSpPr>
        <dsp:cNvPr id="0" name=""/>
        <dsp:cNvSpPr/>
      </dsp:nvSpPr>
      <dsp:spPr>
        <a:xfrm>
          <a:off x="2929007" y="2757618"/>
          <a:ext cx="24060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To gain information &amp; to establish facts</a:t>
          </a:r>
          <a:endParaRPr lang="en-US" sz="2300" kern="1200"/>
        </a:p>
      </dsp:txBody>
      <dsp:txXfrm>
        <a:off x="2929007" y="2757618"/>
        <a:ext cx="2406001" cy="720000"/>
      </dsp:txXfrm>
    </dsp:sp>
    <dsp:sp modelId="{22679A9D-EE0C-4AD0-9D53-4BD1173B04B8}">
      <dsp:nvSpPr>
        <dsp:cNvPr id="0" name=""/>
        <dsp:cNvSpPr/>
      </dsp:nvSpPr>
      <dsp:spPr>
        <a:xfrm>
          <a:off x="6417709" y="1221513"/>
          <a:ext cx="1082700" cy="10827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311698-8221-4FD8-B650-B006D3D02098}">
      <dsp:nvSpPr>
        <dsp:cNvPr id="0" name=""/>
        <dsp:cNvSpPr/>
      </dsp:nvSpPr>
      <dsp:spPr>
        <a:xfrm>
          <a:off x="5756059" y="2757618"/>
          <a:ext cx="24060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To probe for further clarification</a:t>
          </a:r>
          <a:endParaRPr lang="en-US" sz="2300" kern="1200"/>
        </a:p>
      </dsp:txBody>
      <dsp:txXfrm>
        <a:off x="5756059" y="2757618"/>
        <a:ext cx="2406001" cy="720000"/>
      </dsp:txXfrm>
    </dsp:sp>
    <dsp:sp modelId="{6F39724E-6D6C-4352-8EB1-F5EE40532891}">
      <dsp:nvSpPr>
        <dsp:cNvPr id="0" name=""/>
        <dsp:cNvSpPr/>
      </dsp:nvSpPr>
      <dsp:spPr>
        <a:xfrm>
          <a:off x="2177131" y="4079119"/>
          <a:ext cx="1082700" cy="10827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8122F4-3F2D-454A-9D11-0B1870A6C09E}">
      <dsp:nvSpPr>
        <dsp:cNvPr id="0" name=""/>
        <dsp:cNvSpPr/>
      </dsp:nvSpPr>
      <dsp:spPr>
        <a:xfrm>
          <a:off x="1515481" y="5615224"/>
          <a:ext cx="24060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To confirm and gain agreement</a:t>
          </a:r>
          <a:endParaRPr lang="en-US" sz="2300" kern="1200"/>
        </a:p>
      </dsp:txBody>
      <dsp:txXfrm>
        <a:off x="1515481" y="5615224"/>
        <a:ext cx="2406001" cy="720000"/>
      </dsp:txXfrm>
    </dsp:sp>
    <dsp:sp modelId="{3667DBCA-3527-4D2E-824F-F7653C4D4A4B}">
      <dsp:nvSpPr>
        <dsp:cNvPr id="0" name=""/>
        <dsp:cNvSpPr/>
      </dsp:nvSpPr>
      <dsp:spPr>
        <a:xfrm>
          <a:off x="5004183" y="4079119"/>
          <a:ext cx="1082700" cy="10827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D8C4D-699E-43F0-BABF-9F1ED5E40A6C}">
      <dsp:nvSpPr>
        <dsp:cNvPr id="0" name=""/>
        <dsp:cNvSpPr/>
      </dsp:nvSpPr>
      <dsp:spPr>
        <a:xfrm>
          <a:off x="4342533" y="5615224"/>
          <a:ext cx="24060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To close on our objective(s)</a:t>
          </a:r>
        </a:p>
      </dsp:txBody>
      <dsp:txXfrm>
        <a:off x="4342533" y="5615224"/>
        <a:ext cx="2406001"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B4724-7582-473D-806A-09FB96837F2B}">
      <dsp:nvSpPr>
        <dsp:cNvPr id="0" name=""/>
        <dsp:cNvSpPr/>
      </dsp:nvSpPr>
      <dsp:spPr>
        <a:xfrm>
          <a:off x="0" y="0"/>
          <a:ext cx="5425200" cy="114267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What shall I say to get into it?</a:t>
          </a:r>
        </a:p>
      </dsp:txBody>
      <dsp:txXfrm>
        <a:off x="33468" y="33468"/>
        <a:ext cx="4058475" cy="1075735"/>
      </dsp:txXfrm>
    </dsp:sp>
    <dsp:sp modelId="{318D17AE-C6B0-46EF-B897-D00F46374910}">
      <dsp:nvSpPr>
        <dsp:cNvPr id="0" name=""/>
        <dsp:cNvSpPr/>
      </dsp:nvSpPr>
      <dsp:spPr>
        <a:xfrm>
          <a:off x="405128" y="1301376"/>
          <a:ext cx="5425200" cy="11426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What will they throw at me to stop me?</a:t>
          </a:r>
        </a:p>
      </dsp:txBody>
      <dsp:txXfrm>
        <a:off x="438596" y="1334844"/>
        <a:ext cx="4210399" cy="1075735"/>
      </dsp:txXfrm>
    </dsp:sp>
    <dsp:sp modelId="{D9803E29-E1C3-4F2B-9E0C-1C9A780DA4A2}">
      <dsp:nvSpPr>
        <dsp:cNvPr id="0" name=""/>
        <dsp:cNvSpPr/>
      </dsp:nvSpPr>
      <dsp:spPr>
        <a:xfrm>
          <a:off x="810257" y="2602752"/>
          <a:ext cx="5425200" cy="114267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How will I respond?</a:t>
          </a:r>
        </a:p>
      </dsp:txBody>
      <dsp:txXfrm>
        <a:off x="843725" y="2636220"/>
        <a:ext cx="4210399" cy="1075735"/>
      </dsp:txXfrm>
    </dsp:sp>
    <dsp:sp modelId="{2D462627-7876-49CE-A54C-48E694D786BC}">
      <dsp:nvSpPr>
        <dsp:cNvPr id="0" name=""/>
        <dsp:cNvSpPr/>
      </dsp:nvSpPr>
      <dsp:spPr>
        <a:xfrm>
          <a:off x="1215385" y="3904128"/>
          <a:ext cx="5425200" cy="11426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How will I close?</a:t>
          </a:r>
        </a:p>
      </dsp:txBody>
      <dsp:txXfrm>
        <a:off x="1248853" y="3937596"/>
        <a:ext cx="4210399" cy="1075735"/>
      </dsp:txXfrm>
    </dsp:sp>
    <dsp:sp modelId="{7B6E72DC-5447-4BC4-BB2D-AB988791BE49}">
      <dsp:nvSpPr>
        <dsp:cNvPr id="0" name=""/>
        <dsp:cNvSpPr/>
      </dsp:nvSpPr>
      <dsp:spPr>
        <a:xfrm>
          <a:off x="1620514" y="5205505"/>
          <a:ext cx="5425200" cy="114267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What do I want out of it?</a:t>
          </a:r>
        </a:p>
      </dsp:txBody>
      <dsp:txXfrm>
        <a:off x="1653982" y="5238973"/>
        <a:ext cx="4210399" cy="1075735"/>
      </dsp:txXfrm>
    </dsp:sp>
    <dsp:sp modelId="{CDF9A39F-07A2-483E-8A5E-062D699732A3}">
      <dsp:nvSpPr>
        <dsp:cNvPr id="0" name=""/>
        <dsp:cNvSpPr/>
      </dsp:nvSpPr>
      <dsp:spPr>
        <a:xfrm>
          <a:off x="4682463" y="834785"/>
          <a:ext cx="742736" cy="742736"/>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4849579" y="834785"/>
        <a:ext cx="408504" cy="558909"/>
      </dsp:txXfrm>
    </dsp:sp>
    <dsp:sp modelId="{B97DAC95-E4A4-4BA9-8700-F0580D6E6333}">
      <dsp:nvSpPr>
        <dsp:cNvPr id="0" name=""/>
        <dsp:cNvSpPr/>
      </dsp:nvSpPr>
      <dsp:spPr>
        <a:xfrm>
          <a:off x="5087592" y="2136161"/>
          <a:ext cx="742736" cy="742736"/>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5254708" y="2136161"/>
        <a:ext cx="408504" cy="558909"/>
      </dsp:txXfrm>
    </dsp:sp>
    <dsp:sp modelId="{A9EF9D0D-9C09-420F-B225-3D97A8817345}">
      <dsp:nvSpPr>
        <dsp:cNvPr id="0" name=""/>
        <dsp:cNvSpPr/>
      </dsp:nvSpPr>
      <dsp:spPr>
        <a:xfrm>
          <a:off x="5492721" y="3418493"/>
          <a:ext cx="742736" cy="742736"/>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5659837" y="3418493"/>
        <a:ext cx="408504" cy="558909"/>
      </dsp:txXfrm>
    </dsp:sp>
    <dsp:sp modelId="{0896C2FD-0BA5-4072-8824-465E74A9698A}">
      <dsp:nvSpPr>
        <dsp:cNvPr id="0" name=""/>
        <dsp:cNvSpPr/>
      </dsp:nvSpPr>
      <dsp:spPr>
        <a:xfrm>
          <a:off x="5897849" y="4732565"/>
          <a:ext cx="742736" cy="74273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6064965" y="4732565"/>
        <a:ext cx="408504" cy="5589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DE552-A189-4C40-B843-4D2382D1A35A}">
      <dsp:nvSpPr>
        <dsp:cNvPr id="0" name=""/>
        <dsp:cNvSpPr/>
      </dsp:nvSpPr>
      <dsp:spPr>
        <a:xfrm>
          <a:off x="0" y="1053"/>
          <a:ext cx="8357612" cy="24654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980D3-457F-43F6-95A5-A95B2E55CDD6}">
      <dsp:nvSpPr>
        <dsp:cNvPr id="0" name=""/>
        <dsp:cNvSpPr/>
      </dsp:nvSpPr>
      <dsp:spPr>
        <a:xfrm>
          <a:off x="745795" y="555777"/>
          <a:ext cx="1355991" cy="1355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4B709-7392-4DFA-A841-E3A2143C1F27}">
      <dsp:nvSpPr>
        <dsp:cNvPr id="0" name=""/>
        <dsp:cNvSpPr/>
      </dsp:nvSpPr>
      <dsp:spPr>
        <a:xfrm>
          <a:off x="2847582" y="1053"/>
          <a:ext cx="5510029" cy="246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26" tIns="260926" rIns="260926" bIns="260926" numCol="1" spcCol="1270" anchor="ctr" anchorCtr="0">
          <a:noAutofit/>
        </a:bodyPr>
        <a:lstStyle/>
        <a:p>
          <a:pPr marL="0" lvl="0" indent="0" algn="l" defTabSz="1111250">
            <a:lnSpc>
              <a:spcPct val="100000"/>
            </a:lnSpc>
            <a:spcBef>
              <a:spcPct val="0"/>
            </a:spcBef>
            <a:spcAft>
              <a:spcPct val="35000"/>
            </a:spcAft>
            <a:buNone/>
          </a:pPr>
          <a:r>
            <a:rPr lang="en-US" sz="2500" kern="1200" dirty="0"/>
            <a:t>NO drop in this month – 1-2-1 conversations instead</a:t>
          </a:r>
        </a:p>
      </dsp:txBody>
      <dsp:txXfrm>
        <a:off x="2847582" y="1053"/>
        <a:ext cx="5510029" cy="2465439"/>
      </dsp:txXfrm>
    </dsp:sp>
    <dsp:sp modelId="{655834DD-256C-4895-A153-A0819D87547A}">
      <dsp:nvSpPr>
        <dsp:cNvPr id="0" name=""/>
        <dsp:cNvSpPr/>
      </dsp:nvSpPr>
      <dsp:spPr>
        <a:xfrm>
          <a:off x="0" y="3082852"/>
          <a:ext cx="8357612" cy="24654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E6856C-3627-4969-8529-E0725F7F8C2F}">
      <dsp:nvSpPr>
        <dsp:cNvPr id="0" name=""/>
        <dsp:cNvSpPr/>
      </dsp:nvSpPr>
      <dsp:spPr>
        <a:xfrm>
          <a:off x="745795" y="3637576"/>
          <a:ext cx="1355991" cy="1355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72EAD-AE89-4533-B39C-C767C546D27C}">
      <dsp:nvSpPr>
        <dsp:cNvPr id="0" name=""/>
        <dsp:cNvSpPr/>
      </dsp:nvSpPr>
      <dsp:spPr>
        <a:xfrm>
          <a:off x="2847582" y="3082852"/>
          <a:ext cx="5510029" cy="246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26" tIns="260926" rIns="260926" bIns="260926" numCol="1" spcCol="1270" anchor="ctr" anchorCtr="0">
          <a:noAutofit/>
        </a:bodyPr>
        <a:lstStyle/>
        <a:p>
          <a:pPr marL="0" lvl="0" indent="0" algn="l" defTabSz="1111250">
            <a:lnSpc>
              <a:spcPct val="100000"/>
            </a:lnSpc>
            <a:spcBef>
              <a:spcPct val="0"/>
            </a:spcBef>
            <a:spcAft>
              <a:spcPct val="35000"/>
            </a:spcAft>
            <a:buNone/>
          </a:pPr>
          <a:r>
            <a:rPr lang="en-US" sz="2500" kern="1200" dirty="0"/>
            <a:t>If you would like a 20 minute call before we stop for the Christmas break, please reply to my email!</a:t>
          </a:r>
        </a:p>
      </dsp:txBody>
      <dsp:txXfrm>
        <a:off x="2847582" y="3082852"/>
        <a:ext cx="5510029" cy="2465439"/>
      </dsp:txXfrm>
    </dsp:sp>
    <dsp:sp modelId="{37D1FC25-CC0F-4B67-A0D7-08F09C1EF059}">
      <dsp:nvSpPr>
        <dsp:cNvPr id="0" name=""/>
        <dsp:cNvSpPr/>
      </dsp:nvSpPr>
      <dsp:spPr>
        <a:xfrm>
          <a:off x="0" y="6164652"/>
          <a:ext cx="8357612" cy="24654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22F75-3A26-42B8-966D-D245BD9EECEE}">
      <dsp:nvSpPr>
        <dsp:cNvPr id="0" name=""/>
        <dsp:cNvSpPr/>
      </dsp:nvSpPr>
      <dsp:spPr>
        <a:xfrm>
          <a:off x="745795" y="6719375"/>
          <a:ext cx="1355991" cy="13559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CC932-03CB-468A-9FC2-1184314F2229}">
      <dsp:nvSpPr>
        <dsp:cNvPr id="0" name=""/>
        <dsp:cNvSpPr/>
      </dsp:nvSpPr>
      <dsp:spPr>
        <a:xfrm>
          <a:off x="2847582" y="6164652"/>
          <a:ext cx="5510029" cy="246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26" tIns="260926" rIns="260926" bIns="260926" numCol="1" spcCol="1270" anchor="ctr" anchorCtr="0">
          <a:noAutofit/>
        </a:bodyPr>
        <a:lstStyle/>
        <a:p>
          <a:pPr marL="0" lvl="0" indent="0" algn="l" defTabSz="1111250">
            <a:lnSpc>
              <a:spcPct val="100000"/>
            </a:lnSpc>
            <a:spcBef>
              <a:spcPct val="0"/>
            </a:spcBef>
            <a:spcAft>
              <a:spcPct val="35000"/>
            </a:spcAft>
            <a:buNone/>
          </a:pPr>
          <a:r>
            <a:rPr lang="en-US" sz="2500" kern="1200" dirty="0"/>
            <a:t>We will talk through your wins, what you can use from this masterclass going forward and start to think about your Q1 plan.</a:t>
          </a:r>
        </a:p>
      </dsp:txBody>
      <dsp:txXfrm>
        <a:off x="2847582" y="6164652"/>
        <a:ext cx="5510029" cy="246543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84CEB-2563-423B-9199-EBF5A9C0C3AA}" type="datetimeFigureOut">
              <a:rPr lang="en-GB" smtClean="0"/>
              <a:t>07/12/2020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08BCD-6681-4607-88ED-3C1D0039F5E6}" type="slidenum">
              <a:rPr lang="en-GB" smtClean="0"/>
              <a:t>‹#›</a:t>
            </a:fld>
            <a:endParaRPr lang="en-GB"/>
          </a:p>
        </p:txBody>
      </p:sp>
    </p:spTree>
    <p:extLst>
      <p:ext uri="{BB962C8B-B14F-4D97-AF65-F5344CB8AC3E}">
        <p14:creationId xmlns:p14="http://schemas.microsoft.com/office/powerpoint/2010/main" val="402367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worth mentionin</a:t>
            </a:r>
            <a:r>
              <a:rPr lang="en-GB" baseline="0" dirty="0"/>
              <a:t>g I did BD for 5 years, 4 days a week, 6 hours a day. BD hasn’t changed too much – in terms of how we approach the phone, and what worked then, still works.</a:t>
            </a:r>
            <a:endParaRPr lang="en-GB" dirty="0"/>
          </a:p>
        </p:txBody>
      </p:sp>
      <p:sp>
        <p:nvSpPr>
          <p:cNvPr id="4" name="Slide Number Placeholder 3"/>
          <p:cNvSpPr>
            <a:spLocks noGrp="1"/>
          </p:cNvSpPr>
          <p:nvPr>
            <p:ph type="sldNum" sz="quarter" idx="10"/>
          </p:nvPr>
        </p:nvSpPr>
        <p:spPr/>
        <p:txBody>
          <a:bodyPr/>
          <a:lstStyle/>
          <a:p>
            <a:fld id="{2545811B-718E-4E87-8B91-E61B00B50557}" type="slidenum">
              <a:rPr lang="en-GB" smtClean="0"/>
              <a:t>2</a:t>
            </a:fld>
            <a:endParaRPr lang="en-GB"/>
          </a:p>
        </p:txBody>
      </p:sp>
    </p:spTree>
    <p:extLst>
      <p:ext uri="{BB962C8B-B14F-4D97-AF65-F5344CB8AC3E}">
        <p14:creationId xmlns:p14="http://schemas.microsoft.com/office/powerpoint/2010/main" val="75394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7705388" y="-12544425"/>
            <a:ext cx="23610888" cy="13282613"/>
          </a:xfrm>
        </p:spPr>
      </p:sp>
      <p:sp>
        <p:nvSpPr>
          <p:cNvPr id="22531" name="Notes Placeholder 2"/>
          <p:cNvSpPr>
            <a:spLocks noGrp="1"/>
          </p:cNvSpPr>
          <p:nvPr>
            <p:ph type="body" idx="1"/>
          </p:nvPr>
        </p:nvSpPr>
        <p:spPr>
          <a:noFill/>
        </p:spPr>
        <p:txBody>
          <a:bodyPr/>
          <a:lstStyle/>
          <a:p>
            <a:r>
              <a:rPr lang="en-GB" dirty="0">
                <a:latin typeface="Times New Roman" pitchFamily="18" charset="0"/>
              </a:rPr>
              <a:t>Why do we need questions?</a:t>
            </a:r>
          </a:p>
          <a:p>
            <a:endParaRPr lang="en-GB" dirty="0">
              <a:latin typeface="Times New Roman" pitchFamily="18" charset="0"/>
            </a:endParaRPr>
          </a:p>
          <a:p>
            <a:r>
              <a:rPr lang="en-GB" dirty="0">
                <a:latin typeface="Times New Roman" pitchFamily="18" charset="0"/>
              </a:rPr>
              <a:t>In recruitment there is no such thing as magic answers – But we do have magic questions. Questions have a strange quality – You cannot respond to a question without firstly thinking of an answer. Even with the answer ‘I don’t know’ you would still have to think through your knowledge and past experience to come up with that answer.</a:t>
            </a:r>
          </a:p>
          <a:p>
            <a:r>
              <a:rPr lang="en-GB" dirty="0">
                <a:latin typeface="Times New Roman" pitchFamily="18" charset="0"/>
              </a:rPr>
              <a:t>We have been programmed to ask closed questions over a period of time. This leads to limited conversation, and limited information gathering. As information gatherers by trade, we have to re-programme our brains into asking more effective questions in order to promote deeper thought, drill down into hidden needs/wants/issues and to influence our clients and candidates.</a:t>
            </a:r>
          </a:p>
          <a:p>
            <a:r>
              <a:rPr lang="en-GB" dirty="0">
                <a:latin typeface="Times New Roman" pitchFamily="18" charset="0"/>
              </a:rPr>
              <a:t>Clients (and some candidates) may be less receptive and open to talking to you – The right questions can mean the difference between that client or candidate talking to you ... Or not!</a:t>
            </a:r>
          </a:p>
          <a:p>
            <a:endParaRPr lang="en-GB" dirty="0">
              <a:latin typeface="Times New Roman" pitchFamily="18" charset="0"/>
            </a:endParaRPr>
          </a:p>
          <a:p>
            <a:r>
              <a:rPr lang="en-GB" dirty="0">
                <a:latin typeface="Times New Roman" pitchFamily="18" charset="0"/>
              </a:rPr>
              <a:t>Lets take a look at the different types of questions... As we go through these, please make a note of which types of questions you and the other person were mostly using during the exercise...</a:t>
            </a:r>
            <a:endParaRPr lang="en-US" dirty="0">
              <a:latin typeface="Times New Roman" pitchFamily="18" charset="0"/>
            </a:endParaRPr>
          </a:p>
          <a:p>
            <a:endParaRPr lang="en-US" dirty="0">
              <a:latin typeface="Times New Roman" pitchFamily="18" charset="0"/>
            </a:endParaRPr>
          </a:p>
        </p:txBody>
      </p:sp>
      <p:sp>
        <p:nvSpPr>
          <p:cNvPr id="22532" name="Slide Number Placeholder 3"/>
          <p:cNvSpPr>
            <a:spLocks noGrp="1"/>
          </p:cNvSpPr>
          <p:nvPr>
            <p:ph type="sldNum" sz="quarter" idx="4294967295"/>
          </p:nvPr>
        </p:nvSpPr>
        <p:spPr bwMode="auto">
          <a:xfrm>
            <a:off x="3884613" y="9235578"/>
            <a:ext cx="2971800" cy="486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8A818D-129B-40E9-B15B-E6FF0B69A1CD}" type="slidenum">
              <a:rPr lang="en-US"/>
              <a:pPr/>
              <a:t>16</a:t>
            </a:fld>
            <a:endParaRPr lang="en-US" dirty="0"/>
          </a:p>
        </p:txBody>
      </p:sp>
    </p:spTree>
    <p:extLst>
      <p:ext uri="{BB962C8B-B14F-4D97-AF65-F5344CB8AC3E}">
        <p14:creationId xmlns:p14="http://schemas.microsoft.com/office/powerpoint/2010/main" val="181474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7705388" y="-12544425"/>
            <a:ext cx="23610888" cy="13282613"/>
          </a:xfrm>
        </p:spPr>
      </p:sp>
      <p:sp>
        <p:nvSpPr>
          <p:cNvPr id="22531" name="Notes Placeholder 2"/>
          <p:cNvSpPr>
            <a:spLocks noGrp="1"/>
          </p:cNvSpPr>
          <p:nvPr>
            <p:ph type="body" idx="1"/>
          </p:nvPr>
        </p:nvSpPr>
        <p:spPr>
          <a:noFill/>
        </p:spPr>
        <p:txBody>
          <a:bodyPr/>
          <a:lstStyle/>
          <a:p>
            <a:r>
              <a:rPr lang="en-GB" dirty="0">
                <a:latin typeface="Times New Roman" pitchFamily="18" charset="0"/>
              </a:rPr>
              <a:t>Why do we need questions?</a:t>
            </a:r>
          </a:p>
          <a:p>
            <a:endParaRPr lang="en-GB" dirty="0">
              <a:latin typeface="Times New Roman" pitchFamily="18" charset="0"/>
            </a:endParaRPr>
          </a:p>
          <a:p>
            <a:r>
              <a:rPr lang="en-GB" dirty="0">
                <a:latin typeface="Times New Roman" pitchFamily="18" charset="0"/>
              </a:rPr>
              <a:t>In recruitment there is no such thing as magic answers – But we do have magic questions. Questions have a strange quality – You cannot respond to a question without firstly thinking of an answer. Even with the answer ‘I don’t know’ you would still have to think through your knowledge and past experience to come up with that answer.</a:t>
            </a:r>
          </a:p>
          <a:p>
            <a:r>
              <a:rPr lang="en-GB" dirty="0">
                <a:latin typeface="Times New Roman" pitchFamily="18" charset="0"/>
              </a:rPr>
              <a:t>We have been programmed to ask closed questions over a period of time. This leads to limited conversation, and limited information gathering. As information gatherers by trade, we have to re-programme our brains into asking more effective questions in order to promote deeper thought, drill down into hidden needs/wants/issues and to influence our clients and candidates.</a:t>
            </a:r>
          </a:p>
          <a:p>
            <a:r>
              <a:rPr lang="en-GB" dirty="0">
                <a:latin typeface="Times New Roman" pitchFamily="18" charset="0"/>
              </a:rPr>
              <a:t>Clients (and some candidates) may be less receptive and open to talking to you – The right questions can mean the difference between that client or candidate talking to you ... Or not!</a:t>
            </a:r>
          </a:p>
          <a:p>
            <a:endParaRPr lang="en-GB" dirty="0">
              <a:latin typeface="Times New Roman" pitchFamily="18" charset="0"/>
            </a:endParaRPr>
          </a:p>
          <a:p>
            <a:r>
              <a:rPr lang="en-GB" dirty="0">
                <a:latin typeface="Times New Roman" pitchFamily="18" charset="0"/>
              </a:rPr>
              <a:t>Lets take a look at the different types of questions... As we go through these, please make a note of which types of questions you and the other person were mostly using during the exercise...</a:t>
            </a:r>
            <a:endParaRPr lang="en-US" dirty="0">
              <a:latin typeface="Times New Roman" pitchFamily="18" charset="0"/>
            </a:endParaRPr>
          </a:p>
          <a:p>
            <a:endParaRPr lang="en-US" dirty="0">
              <a:latin typeface="Times New Roman" pitchFamily="18" charset="0"/>
            </a:endParaRPr>
          </a:p>
        </p:txBody>
      </p:sp>
      <p:sp>
        <p:nvSpPr>
          <p:cNvPr id="22532" name="Slide Number Placeholder 3"/>
          <p:cNvSpPr>
            <a:spLocks noGrp="1"/>
          </p:cNvSpPr>
          <p:nvPr>
            <p:ph type="sldNum" sz="quarter" idx="4294967295"/>
          </p:nvPr>
        </p:nvSpPr>
        <p:spPr bwMode="auto">
          <a:xfrm>
            <a:off x="3884613" y="9235578"/>
            <a:ext cx="2971800" cy="486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8A818D-129B-40E9-B15B-E6FF0B69A1CD}" type="slidenum">
              <a:rPr lang="en-US"/>
              <a:pPr/>
              <a:t>17</a:t>
            </a:fld>
            <a:endParaRPr lang="en-US" dirty="0"/>
          </a:p>
        </p:txBody>
      </p:sp>
    </p:spTree>
    <p:extLst>
      <p:ext uri="{BB962C8B-B14F-4D97-AF65-F5344CB8AC3E}">
        <p14:creationId xmlns:p14="http://schemas.microsoft.com/office/powerpoint/2010/main" val="155132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E00AB9-70C3-454C-8E3A-2A22A71E968C}" type="slidenum">
              <a:rPr lang="en-GB" smtClean="0"/>
              <a:t>19</a:t>
            </a:fld>
            <a:endParaRPr lang="en-GB"/>
          </a:p>
        </p:txBody>
      </p:sp>
    </p:spTree>
    <p:extLst>
      <p:ext uri="{BB962C8B-B14F-4D97-AF65-F5344CB8AC3E}">
        <p14:creationId xmlns:p14="http://schemas.microsoft.com/office/powerpoint/2010/main" val="344007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 the members area</a:t>
            </a:r>
          </a:p>
        </p:txBody>
      </p:sp>
      <p:sp>
        <p:nvSpPr>
          <p:cNvPr id="4" name="Slide Number Placeholder 3"/>
          <p:cNvSpPr>
            <a:spLocks noGrp="1"/>
          </p:cNvSpPr>
          <p:nvPr>
            <p:ph type="sldNum" sz="quarter" idx="10"/>
          </p:nvPr>
        </p:nvSpPr>
        <p:spPr/>
        <p:txBody>
          <a:bodyPr/>
          <a:lstStyle/>
          <a:p>
            <a:fld id="{2545811B-718E-4E87-8B91-E61B00B50557}" type="slidenum">
              <a:rPr lang="en-GB" smtClean="0"/>
              <a:t>21</a:t>
            </a:fld>
            <a:endParaRPr lang="en-GB"/>
          </a:p>
        </p:txBody>
      </p:sp>
    </p:spTree>
    <p:extLst>
      <p:ext uri="{BB962C8B-B14F-4D97-AF65-F5344CB8AC3E}">
        <p14:creationId xmlns:p14="http://schemas.microsoft.com/office/powerpoint/2010/main" val="945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 the members area</a:t>
            </a:r>
          </a:p>
        </p:txBody>
      </p:sp>
      <p:sp>
        <p:nvSpPr>
          <p:cNvPr id="4" name="Slide Number Placeholder 3"/>
          <p:cNvSpPr>
            <a:spLocks noGrp="1"/>
          </p:cNvSpPr>
          <p:nvPr>
            <p:ph type="sldNum" sz="quarter" idx="10"/>
          </p:nvPr>
        </p:nvSpPr>
        <p:spPr/>
        <p:txBody>
          <a:bodyPr/>
          <a:lstStyle/>
          <a:p>
            <a:fld id="{2545811B-718E-4E87-8B91-E61B00B50557}" type="slidenum">
              <a:rPr lang="en-GB" smtClean="0"/>
              <a:t>22</a:t>
            </a:fld>
            <a:endParaRPr lang="en-GB"/>
          </a:p>
        </p:txBody>
      </p:sp>
    </p:spTree>
    <p:extLst>
      <p:ext uri="{BB962C8B-B14F-4D97-AF65-F5344CB8AC3E}">
        <p14:creationId xmlns:p14="http://schemas.microsoft.com/office/powerpoint/2010/main" val="124326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 the members area</a:t>
            </a:r>
          </a:p>
        </p:txBody>
      </p:sp>
      <p:sp>
        <p:nvSpPr>
          <p:cNvPr id="4" name="Slide Number Placeholder 3"/>
          <p:cNvSpPr>
            <a:spLocks noGrp="1"/>
          </p:cNvSpPr>
          <p:nvPr>
            <p:ph type="sldNum" sz="quarter" idx="10"/>
          </p:nvPr>
        </p:nvSpPr>
        <p:spPr/>
        <p:txBody>
          <a:bodyPr/>
          <a:lstStyle/>
          <a:p>
            <a:fld id="{2545811B-718E-4E87-8B91-E61B00B50557}" type="slidenum">
              <a:rPr lang="en-GB" smtClean="0"/>
              <a:t>24</a:t>
            </a:fld>
            <a:endParaRPr lang="en-GB"/>
          </a:p>
        </p:txBody>
      </p:sp>
    </p:spTree>
    <p:extLst>
      <p:ext uri="{BB962C8B-B14F-4D97-AF65-F5344CB8AC3E}">
        <p14:creationId xmlns:p14="http://schemas.microsoft.com/office/powerpoint/2010/main" val="165139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18259" r="1825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28700"/>
            <a:ext cx="8308358" cy="8229600"/>
          </a:xfrm>
          <a:prstGeom prst="rect">
            <a:avLst/>
          </a:prstGeom>
          <a:solidFill>
            <a:srgbClr val="91B43E"/>
          </a:solidFill>
        </p:spPr>
      </p:sp>
      <p:sp>
        <p:nvSpPr>
          <p:cNvPr id="3" name="TextBox 3"/>
          <p:cNvSpPr txBox="1"/>
          <p:nvPr/>
        </p:nvSpPr>
        <p:spPr>
          <a:xfrm>
            <a:off x="1920179" y="2614238"/>
            <a:ext cx="6525400" cy="7078861"/>
          </a:xfrm>
          <a:prstGeom prst="rect">
            <a:avLst/>
          </a:prstGeom>
        </p:spPr>
        <p:txBody>
          <a:bodyPr lIns="0" tIns="0" rIns="0" bIns="0" rtlCol="0" anchor="t">
            <a:spAutoFit/>
          </a:bodyPr>
          <a:lstStyle/>
          <a:p>
            <a:pPr>
              <a:lnSpc>
                <a:spcPts val="9200"/>
              </a:lnSpc>
            </a:pPr>
            <a:r>
              <a:rPr lang="en-US" sz="8000" dirty="0">
                <a:solidFill>
                  <a:srgbClr val="F1F0F0"/>
                </a:solidFill>
                <a:latin typeface="Amaranth"/>
              </a:rPr>
              <a:t>Module 4</a:t>
            </a:r>
          </a:p>
          <a:p>
            <a:pPr>
              <a:lnSpc>
                <a:spcPts val="9200"/>
              </a:lnSpc>
            </a:pPr>
            <a:endParaRPr lang="en-US" sz="8000" dirty="0">
              <a:solidFill>
                <a:srgbClr val="F1F0F0"/>
              </a:solidFill>
              <a:latin typeface="Amaranth"/>
            </a:endParaRPr>
          </a:p>
          <a:p>
            <a:pPr>
              <a:lnSpc>
                <a:spcPts val="9200"/>
              </a:lnSpc>
            </a:pPr>
            <a:r>
              <a:rPr lang="en-US" sz="8000" dirty="0">
                <a:solidFill>
                  <a:srgbClr val="F1F0F0"/>
                </a:solidFill>
                <a:latin typeface="Amaranth"/>
              </a:rPr>
              <a:t>Overcoming objections with Flair!</a:t>
            </a:r>
          </a:p>
          <a:p>
            <a:pPr>
              <a:lnSpc>
                <a:spcPts val="9200"/>
              </a:lnSpc>
            </a:pPr>
            <a:endParaRPr lang="en-US" sz="8000" dirty="0">
              <a:solidFill>
                <a:srgbClr val="F1F0F0"/>
              </a:solidFill>
              <a:latin typeface="Amaranth"/>
            </a:endParaRPr>
          </a:p>
        </p:txBody>
      </p:sp>
      <p:pic>
        <p:nvPicPr>
          <p:cNvPr id="4" name="Picture 4"/>
          <p:cNvPicPr>
            <a:picLocks noChangeAspect="1"/>
          </p:cNvPicPr>
          <p:nvPr/>
        </p:nvPicPr>
        <p:blipFill>
          <a:blip r:embed="rId3"/>
          <a:srcRect/>
          <a:stretch>
            <a:fillRect/>
          </a:stretch>
        </p:blipFill>
        <p:spPr>
          <a:xfrm>
            <a:off x="16091394" y="214935"/>
            <a:ext cx="1627531" cy="16275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2" name="Picture 51">
            <a:extLst>
              <a:ext uri="{FF2B5EF4-FFF2-40B4-BE49-F238E27FC236}">
                <a16:creationId xmlns:a16="http://schemas.microsoft.com/office/drawing/2014/main" id="{BC256985-91F1-4EF8-B5EF-7FAEC428B9A8}"/>
              </a:ext>
            </a:extLst>
          </p:cNvPr>
          <p:cNvPicPr>
            <a:picLocks noChangeAspect="1"/>
          </p:cNvPicPr>
          <p:nvPr/>
        </p:nvPicPr>
        <p:blipFill rotWithShape="1">
          <a:blip r:embed="rId2"/>
          <a:srcRect l="41017" r="11722"/>
          <a:stretch/>
        </p:blipFill>
        <p:spPr>
          <a:xfrm>
            <a:off x="-11049" y="10"/>
            <a:ext cx="7283386" cy="10286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58" name="Arc 57">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10296" y="611980"/>
            <a:ext cx="4481849" cy="448184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Picture 8" descr="Diagram&#10;&#10;Description automatically generated"/>
          <p:cNvPicPr>
            <a:picLocks noChangeAspect="1"/>
          </p:cNvPicPr>
          <p:nvPr/>
        </p:nvPicPr>
        <p:blipFill>
          <a:blip r:embed="rId3"/>
          <a:srcRect/>
          <a:stretch>
            <a:fillRect/>
          </a:stretch>
        </p:blipFill>
        <p:spPr>
          <a:xfrm>
            <a:off x="16261507" y="8659471"/>
            <a:ext cx="1627532" cy="1627532"/>
          </a:xfrm>
          <a:prstGeom prst="rect">
            <a:avLst/>
          </a:prstGeom>
        </p:spPr>
      </p:pic>
      <p:graphicFrame>
        <p:nvGraphicFramePr>
          <p:cNvPr id="37" name="TextBox 3">
            <a:extLst>
              <a:ext uri="{FF2B5EF4-FFF2-40B4-BE49-F238E27FC236}">
                <a16:creationId xmlns:a16="http://schemas.microsoft.com/office/drawing/2014/main" id="{103390D0-F390-4320-B395-83996952F91B}"/>
              </a:ext>
            </a:extLst>
          </p:cNvPr>
          <p:cNvGraphicFramePr/>
          <p:nvPr>
            <p:extLst>
              <p:ext uri="{D42A27DB-BD31-4B8C-83A1-F6EECF244321}">
                <p14:modId xmlns:p14="http://schemas.microsoft.com/office/powerpoint/2010/main" val="2682034519"/>
              </p:ext>
            </p:extLst>
          </p:nvPr>
        </p:nvGraphicFramePr>
        <p:xfrm>
          <a:off x="8740572" y="2802730"/>
          <a:ext cx="8582226" cy="6527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44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23165"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7" cy="10287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TextBox 3"/>
          <p:cNvSpPr txBox="1"/>
          <p:nvPr/>
        </p:nvSpPr>
        <p:spPr>
          <a:xfrm>
            <a:off x="9135861" y="1202799"/>
            <a:ext cx="7959126" cy="7845951"/>
          </a:xfrm>
          <a:prstGeom prst="rect">
            <a:avLst/>
          </a:prstGeom>
        </p:spPr>
        <p:txBody>
          <a:bodyPr vert="horz" lIns="91440" tIns="45720" rIns="91440" bIns="45720" rtlCol="0" anchor="ctr">
            <a:normAutofit/>
          </a:bodyPr>
          <a:lstStyle/>
          <a:p>
            <a:pPr>
              <a:lnSpc>
                <a:spcPct val="90000"/>
              </a:lnSpc>
              <a:spcAft>
                <a:spcPts val="600"/>
              </a:spcAft>
            </a:pPr>
            <a:endParaRPr lang="en-US" sz="3600" dirty="0">
              <a:solidFill>
                <a:srgbClr val="000000"/>
              </a:solidFill>
            </a:endParaRPr>
          </a:p>
        </p:txBody>
      </p:sp>
      <p:pic>
        <p:nvPicPr>
          <p:cNvPr id="8" name="Picture 8"/>
          <p:cNvPicPr>
            <a:picLocks noChangeAspect="1"/>
          </p:cNvPicPr>
          <p:nvPr/>
        </p:nvPicPr>
        <p:blipFill>
          <a:blip r:embed="rId3"/>
          <a:srcRect/>
          <a:stretch>
            <a:fillRect/>
          </a:stretch>
        </p:blipFill>
        <p:spPr>
          <a:xfrm>
            <a:off x="16261507" y="8659471"/>
            <a:ext cx="1627532" cy="1627532"/>
          </a:xfrm>
          <a:prstGeom prst="rect">
            <a:avLst/>
          </a:prstGeom>
        </p:spPr>
      </p:pic>
      <p:sp>
        <p:nvSpPr>
          <p:cNvPr id="9" name="TextBox 8">
            <a:extLst>
              <a:ext uri="{FF2B5EF4-FFF2-40B4-BE49-F238E27FC236}">
                <a16:creationId xmlns:a16="http://schemas.microsoft.com/office/drawing/2014/main" id="{79D90286-EAEB-4AF7-AEA7-B7BC5ED4A452}"/>
              </a:ext>
            </a:extLst>
          </p:cNvPr>
          <p:cNvSpPr txBox="1"/>
          <p:nvPr/>
        </p:nvSpPr>
        <p:spPr>
          <a:xfrm>
            <a:off x="8915400" y="1866900"/>
            <a:ext cx="9144000" cy="5385000"/>
          </a:xfrm>
          <a:prstGeom prst="rect">
            <a:avLst/>
          </a:prstGeom>
          <a:noFill/>
        </p:spPr>
        <p:txBody>
          <a:bodyPr wrap="square">
            <a:spAutoFit/>
          </a:bodyPr>
          <a:lstStyle/>
          <a:p>
            <a:pPr>
              <a:lnSpc>
                <a:spcPts val="8561"/>
              </a:lnSpc>
            </a:pPr>
            <a:r>
              <a:rPr lang="en-US" sz="4400" dirty="0">
                <a:solidFill>
                  <a:srgbClr val="3C455C"/>
                </a:solidFill>
                <a:latin typeface="Amaranth"/>
              </a:rPr>
              <a:t>Current common objections:</a:t>
            </a:r>
          </a:p>
          <a:p>
            <a:pPr marL="685800" indent="-685800">
              <a:lnSpc>
                <a:spcPts val="8561"/>
              </a:lnSpc>
              <a:buFont typeface="Arial" panose="020B0604020202020204" pitchFamily="34" charset="0"/>
              <a:buChar char="•"/>
            </a:pPr>
            <a:r>
              <a:rPr lang="en-US" sz="2800" dirty="0">
                <a:solidFill>
                  <a:srgbClr val="3C455C"/>
                </a:solidFill>
                <a:latin typeface="Amaranth"/>
              </a:rPr>
              <a:t>We are not hiring…due to </a:t>
            </a:r>
            <a:r>
              <a:rPr lang="en-US" sz="2800" dirty="0" err="1">
                <a:solidFill>
                  <a:srgbClr val="3C455C"/>
                </a:solidFill>
                <a:latin typeface="Amaranth"/>
              </a:rPr>
              <a:t>Covid</a:t>
            </a:r>
            <a:endParaRPr lang="en-US" sz="2800" dirty="0">
              <a:solidFill>
                <a:srgbClr val="3C455C"/>
              </a:solidFill>
              <a:latin typeface="Amaranth"/>
            </a:endParaRPr>
          </a:p>
          <a:p>
            <a:pPr marL="685800" indent="-685800">
              <a:lnSpc>
                <a:spcPts val="8561"/>
              </a:lnSpc>
              <a:buFont typeface="Arial" panose="020B0604020202020204" pitchFamily="34" charset="0"/>
              <a:buChar char="•"/>
            </a:pPr>
            <a:r>
              <a:rPr lang="en-US" sz="2800" dirty="0">
                <a:solidFill>
                  <a:srgbClr val="3C455C"/>
                </a:solidFill>
                <a:latin typeface="Amaranth"/>
              </a:rPr>
              <a:t>We are not allowed to use agencies… due to </a:t>
            </a:r>
            <a:r>
              <a:rPr lang="en-US" sz="2800" dirty="0" err="1">
                <a:solidFill>
                  <a:srgbClr val="3C455C"/>
                </a:solidFill>
                <a:latin typeface="Amaranth"/>
              </a:rPr>
              <a:t>Covid</a:t>
            </a:r>
            <a:endParaRPr lang="en-US" sz="2800" dirty="0">
              <a:solidFill>
                <a:srgbClr val="3C455C"/>
              </a:solidFill>
              <a:latin typeface="Amaranth"/>
            </a:endParaRPr>
          </a:p>
          <a:p>
            <a:pPr marL="685800" indent="-685800">
              <a:lnSpc>
                <a:spcPts val="8561"/>
              </a:lnSpc>
              <a:buFont typeface="Arial" panose="020B0604020202020204" pitchFamily="34" charset="0"/>
              <a:buChar char="•"/>
            </a:pPr>
            <a:r>
              <a:rPr lang="en-US" sz="2800" dirty="0">
                <a:solidFill>
                  <a:srgbClr val="3C455C"/>
                </a:solidFill>
                <a:latin typeface="Amaranth"/>
              </a:rPr>
              <a:t>We have made redundancies… due to </a:t>
            </a:r>
            <a:r>
              <a:rPr lang="en-US" sz="2800" dirty="0" err="1">
                <a:solidFill>
                  <a:srgbClr val="3C455C"/>
                </a:solidFill>
                <a:latin typeface="Amaranth"/>
              </a:rPr>
              <a:t>Covid</a:t>
            </a:r>
            <a:endParaRPr lang="en-US" sz="2800" dirty="0">
              <a:solidFill>
                <a:srgbClr val="3C455C"/>
              </a:solidFill>
              <a:latin typeface="Amaranth"/>
            </a:endParaRPr>
          </a:p>
          <a:p>
            <a:pPr marL="685800" indent="-685800">
              <a:lnSpc>
                <a:spcPts val="8561"/>
              </a:lnSpc>
              <a:buFont typeface="Arial" panose="020B0604020202020204" pitchFamily="34" charset="0"/>
              <a:buChar char="•"/>
            </a:pPr>
            <a:r>
              <a:rPr lang="en-US" sz="2800" dirty="0">
                <a:solidFill>
                  <a:srgbClr val="3C455C"/>
                </a:solidFill>
                <a:latin typeface="Amaranth"/>
              </a:rPr>
              <a:t>We have no budget….</a:t>
            </a:r>
          </a:p>
        </p:txBody>
      </p:sp>
    </p:spTree>
    <p:extLst>
      <p:ext uri="{BB962C8B-B14F-4D97-AF65-F5344CB8AC3E}">
        <p14:creationId xmlns:p14="http://schemas.microsoft.com/office/powerpoint/2010/main" val="351740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2">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32" y="0"/>
            <a:ext cx="16365438" cy="10287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4">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TextBox 3"/>
          <p:cNvSpPr txBox="1"/>
          <p:nvPr/>
        </p:nvSpPr>
        <p:spPr>
          <a:xfrm>
            <a:off x="4568052" y="3065494"/>
            <a:ext cx="9157791" cy="30465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kern="1200" dirty="0">
                <a:solidFill>
                  <a:srgbClr val="FFFFFF"/>
                </a:solidFill>
                <a:latin typeface="Amaranth" panose="020B0604020202020204" charset="0"/>
                <a:ea typeface="+mj-ea"/>
                <a:cs typeface="+mj-cs"/>
              </a:rPr>
              <a:t>We need to unpick and unpack what they tell us…</a:t>
            </a:r>
          </a:p>
        </p:txBody>
      </p:sp>
      <p:pic>
        <p:nvPicPr>
          <p:cNvPr id="5" name="Picture 5"/>
          <p:cNvPicPr>
            <a:picLocks noChangeAspect="1"/>
          </p:cNvPicPr>
          <p:nvPr/>
        </p:nvPicPr>
        <p:blipFill>
          <a:blip r:embed="rId3"/>
          <a:srcRect/>
          <a:stretch>
            <a:fillRect/>
          </a:stretch>
        </p:blipFill>
        <p:spPr>
          <a:xfrm>
            <a:off x="16261507" y="8659471"/>
            <a:ext cx="1627532" cy="1627532"/>
          </a:xfrm>
          <a:prstGeom prst="rect">
            <a:avLst/>
          </a:prstGeom>
        </p:spPr>
      </p:pic>
      <p:sp>
        <p:nvSpPr>
          <p:cNvPr id="3" name="TextBox 2">
            <a:extLst>
              <a:ext uri="{FF2B5EF4-FFF2-40B4-BE49-F238E27FC236}">
                <a16:creationId xmlns:a16="http://schemas.microsoft.com/office/drawing/2014/main" id="{20C6A22E-2990-4DBA-AAE9-6BCB542CEE1B}"/>
              </a:ext>
            </a:extLst>
          </p:cNvPr>
          <p:cNvSpPr txBox="1"/>
          <p:nvPr/>
        </p:nvSpPr>
        <p:spPr>
          <a:xfrm>
            <a:off x="8382000" y="1485900"/>
            <a:ext cx="9067800" cy="6047809"/>
          </a:xfrm>
          <a:prstGeom prst="rect">
            <a:avLst/>
          </a:prstGeom>
          <a:noFill/>
        </p:spPr>
        <p:txBody>
          <a:bodyPr wrap="square" rtlCol="0">
            <a:spAutoFit/>
          </a:bodyPr>
          <a:lstStyle/>
          <a:p>
            <a:pPr>
              <a:spcAft>
                <a:spcPts val="600"/>
              </a:spcAft>
            </a:pPr>
            <a:endParaRPr lang="en-US" sz="4400" kern="1200" dirty="0">
              <a:solidFill>
                <a:schemeClr val="tx1"/>
              </a:solidFill>
              <a:latin typeface="Amaranth" panose="020B0604020202020204" charset="0"/>
            </a:endParaRPr>
          </a:p>
          <a:p>
            <a:pPr>
              <a:spcAft>
                <a:spcPts val="600"/>
              </a:spcAft>
            </a:pPr>
            <a:endParaRPr lang="en-US" sz="4400" dirty="0">
              <a:latin typeface="Amaranth" panose="020B0604020202020204" charset="0"/>
            </a:endParaRPr>
          </a:p>
          <a:p>
            <a:pPr>
              <a:spcAft>
                <a:spcPts val="600"/>
              </a:spcAft>
            </a:pPr>
            <a:endParaRPr lang="en-US" sz="4400" kern="1200" dirty="0">
              <a:solidFill>
                <a:schemeClr val="tx1"/>
              </a:solidFill>
              <a:latin typeface="Amaranth" panose="020B0604020202020204" charset="0"/>
            </a:endParaRPr>
          </a:p>
          <a:p>
            <a:pPr>
              <a:spcAft>
                <a:spcPts val="600"/>
              </a:spcAft>
            </a:pPr>
            <a:endParaRPr lang="en-US" sz="4400" dirty="0">
              <a:latin typeface="Amaranth" panose="020B0604020202020204" charset="0"/>
            </a:endParaRPr>
          </a:p>
          <a:p>
            <a:pPr>
              <a:spcAft>
                <a:spcPts val="600"/>
              </a:spcAft>
            </a:pPr>
            <a:endParaRPr lang="en-US" sz="4400" kern="1200" dirty="0">
              <a:solidFill>
                <a:schemeClr val="tx1"/>
              </a:solidFill>
              <a:latin typeface="Amaranth" panose="020B0604020202020204" charset="0"/>
            </a:endParaRPr>
          </a:p>
          <a:p>
            <a:pPr>
              <a:spcAft>
                <a:spcPts val="600"/>
              </a:spcAft>
            </a:pPr>
            <a:endParaRPr lang="en-US" sz="4400" dirty="0">
              <a:latin typeface="Amaranth" panose="020B0604020202020204" charset="0"/>
            </a:endParaRPr>
          </a:p>
          <a:p>
            <a:pPr>
              <a:spcAft>
                <a:spcPts val="600"/>
              </a:spcAft>
            </a:pPr>
            <a:endParaRPr lang="en-US" sz="4400" kern="1200" dirty="0">
              <a:solidFill>
                <a:schemeClr val="tx1"/>
              </a:solidFill>
              <a:latin typeface="Amaranth" panose="020B0604020202020204" charset="0"/>
            </a:endParaRPr>
          </a:p>
          <a:p>
            <a:pPr>
              <a:spcAft>
                <a:spcPts val="600"/>
              </a:spcAft>
            </a:pPr>
            <a:endParaRPr lang="en-US" sz="4400" kern="1200" dirty="0">
              <a:solidFill>
                <a:schemeClr val="tx1"/>
              </a:solidFill>
              <a:latin typeface="Amaranth" panose="020B0604020202020204" charset="0"/>
            </a:endParaRPr>
          </a:p>
        </p:txBody>
      </p:sp>
    </p:spTree>
    <p:extLst>
      <p:ext uri="{BB962C8B-B14F-4D97-AF65-F5344CB8AC3E}">
        <p14:creationId xmlns:p14="http://schemas.microsoft.com/office/powerpoint/2010/main" val="51516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7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1" y="0"/>
            <a:ext cx="17220741" cy="4130904"/>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6" name="Picture 7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TextBox 3"/>
          <p:cNvSpPr txBox="1"/>
          <p:nvPr/>
        </p:nvSpPr>
        <p:spPr>
          <a:xfrm>
            <a:off x="1769364" y="1234440"/>
            <a:ext cx="14744700" cy="198882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000" b="1" kern="1200" dirty="0">
                <a:solidFill>
                  <a:srgbClr val="FFFFFF"/>
                </a:solidFill>
                <a:latin typeface="Amaranth" panose="020B0604020202020204" charset="0"/>
                <a:ea typeface="+mj-ea"/>
                <a:cs typeface="+mj-cs"/>
              </a:rPr>
              <a:t>What do we do now??!</a:t>
            </a:r>
          </a:p>
        </p:txBody>
      </p:sp>
      <p:pic>
        <p:nvPicPr>
          <p:cNvPr id="2050" name="Picture 2" descr="Image result for panic face image">
            <a:extLst>
              <a:ext uri="{FF2B5EF4-FFF2-40B4-BE49-F238E27FC236}">
                <a16:creationId xmlns:a16="http://schemas.microsoft.com/office/drawing/2014/main" id="{51AAD877-56CD-4D2B-A3C1-4301292A53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3461" y="4256568"/>
            <a:ext cx="6659130" cy="4825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C6A22E-2990-4DBA-AAE9-6BCB542CEE1B}"/>
              </a:ext>
            </a:extLst>
          </p:cNvPr>
          <p:cNvSpPr txBox="1"/>
          <p:nvPr/>
        </p:nvSpPr>
        <p:spPr>
          <a:xfrm>
            <a:off x="9141714" y="4092804"/>
            <a:ext cx="7543800" cy="484143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900" dirty="0">
                <a:solidFill>
                  <a:srgbClr val="000000"/>
                </a:solidFill>
                <a:latin typeface="Amaranth" panose="020B0604020202020204" charset="0"/>
              </a:rPr>
              <a:t>Don’t panic!</a:t>
            </a:r>
          </a:p>
          <a:p>
            <a:pPr indent="-228600">
              <a:lnSpc>
                <a:spcPct val="90000"/>
              </a:lnSpc>
              <a:spcAft>
                <a:spcPts val="600"/>
              </a:spcAft>
              <a:buFont typeface="Arial" panose="020B0604020202020204" pitchFamily="34" charset="0"/>
              <a:buChar char="•"/>
            </a:pPr>
            <a:endParaRPr lang="en-US" sz="2900" dirty="0">
              <a:solidFill>
                <a:srgbClr val="000000"/>
              </a:solidFill>
              <a:latin typeface="Amaranth" panose="020B0604020202020204" charset="0"/>
            </a:endParaRPr>
          </a:p>
          <a:p>
            <a:pPr indent="-228600">
              <a:lnSpc>
                <a:spcPct val="90000"/>
              </a:lnSpc>
              <a:spcAft>
                <a:spcPts val="600"/>
              </a:spcAft>
              <a:buFont typeface="Arial" panose="020B0604020202020204" pitchFamily="34" charset="0"/>
              <a:buChar char="•"/>
            </a:pPr>
            <a:r>
              <a:rPr lang="en-US" sz="2900" dirty="0">
                <a:solidFill>
                  <a:srgbClr val="000000"/>
                </a:solidFill>
                <a:latin typeface="Amaranth" panose="020B0604020202020204" charset="0"/>
              </a:rPr>
              <a:t>If we have changed our expectations and they are now realistic – i.e. we are going to get objections.</a:t>
            </a:r>
          </a:p>
          <a:p>
            <a:pPr indent="-228600">
              <a:lnSpc>
                <a:spcPct val="90000"/>
              </a:lnSpc>
              <a:spcAft>
                <a:spcPts val="600"/>
              </a:spcAft>
              <a:buFont typeface="Arial" panose="020B0604020202020204" pitchFamily="34" charset="0"/>
              <a:buChar char="•"/>
            </a:pPr>
            <a:endParaRPr lang="en-US" sz="2900" dirty="0">
              <a:solidFill>
                <a:srgbClr val="000000"/>
              </a:solidFill>
              <a:latin typeface="Amaranth" panose="020B0604020202020204" charset="0"/>
            </a:endParaRPr>
          </a:p>
          <a:p>
            <a:pPr indent="-228600">
              <a:lnSpc>
                <a:spcPct val="90000"/>
              </a:lnSpc>
              <a:spcAft>
                <a:spcPts val="600"/>
              </a:spcAft>
              <a:buFont typeface="Arial" panose="020B0604020202020204" pitchFamily="34" charset="0"/>
              <a:buChar char="•"/>
            </a:pPr>
            <a:r>
              <a:rPr lang="en-US" sz="2900" dirty="0">
                <a:solidFill>
                  <a:srgbClr val="000000"/>
                </a:solidFill>
                <a:latin typeface="Amaranth" panose="020B0604020202020204" charset="0"/>
              </a:rPr>
              <a:t>Don’t think of them as objections but a different route to your final destination</a:t>
            </a:r>
          </a:p>
          <a:p>
            <a:pPr indent="-228600">
              <a:lnSpc>
                <a:spcPct val="90000"/>
              </a:lnSpc>
              <a:spcAft>
                <a:spcPts val="600"/>
              </a:spcAft>
              <a:buFont typeface="Arial" panose="020B0604020202020204" pitchFamily="34" charset="0"/>
              <a:buChar char="•"/>
            </a:pPr>
            <a:endParaRPr lang="en-US" sz="2900" dirty="0">
              <a:solidFill>
                <a:srgbClr val="000000"/>
              </a:solidFill>
              <a:latin typeface="Amaranth" panose="020B0604020202020204" charset="0"/>
            </a:endParaRPr>
          </a:p>
          <a:p>
            <a:pPr indent="-228600">
              <a:lnSpc>
                <a:spcPct val="90000"/>
              </a:lnSpc>
              <a:spcAft>
                <a:spcPts val="600"/>
              </a:spcAft>
              <a:buFont typeface="Arial" panose="020B0604020202020204" pitchFamily="34" charset="0"/>
              <a:buChar char="•"/>
            </a:pPr>
            <a:r>
              <a:rPr lang="en-US" sz="2900" dirty="0">
                <a:solidFill>
                  <a:srgbClr val="000000"/>
                </a:solidFill>
                <a:latin typeface="Amaranth" panose="020B0604020202020204" charset="0"/>
              </a:rPr>
              <a:t>We can deal with them!</a:t>
            </a:r>
          </a:p>
        </p:txBody>
      </p:sp>
      <p:pic>
        <p:nvPicPr>
          <p:cNvPr id="5" name="Picture 5"/>
          <p:cNvPicPr>
            <a:picLocks noChangeAspect="1"/>
          </p:cNvPicPr>
          <p:nvPr/>
        </p:nvPicPr>
        <p:blipFill>
          <a:blip r:embed="rId4"/>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160646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p:nvPr/>
        </p:nvSpPr>
        <p:spPr>
          <a:xfrm>
            <a:off x="0" y="0"/>
            <a:ext cx="7962900" cy="10287000"/>
          </a:xfrm>
          <a:prstGeom prst="rect">
            <a:avLst/>
          </a:prstGeom>
          <a:solidFill>
            <a:srgbClr val="91B43E"/>
          </a:solidFill>
        </p:spPr>
        <p:txBody>
          <a:bodyPr/>
          <a:lstStyle/>
          <a:p>
            <a:endParaRPr lang="en-GB" dirty="0"/>
          </a:p>
        </p:txBody>
      </p:sp>
      <p:pic>
        <p:nvPicPr>
          <p:cNvPr id="2" name="Picture 2"/>
          <p:cNvPicPr>
            <a:picLocks noChangeAspect="1"/>
          </p:cNvPicPr>
          <p:nvPr/>
        </p:nvPicPr>
        <p:blipFill>
          <a:blip r:embed="rId2"/>
          <a:srcRect t="41020" b="41020"/>
          <a:stretch>
            <a:fillRect/>
          </a:stretch>
        </p:blipFill>
        <p:spPr>
          <a:xfrm>
            <a:off x="0" y="8097321"/>
            <a:ext cx="18288000" cy="2189679"/>
          </a:xfrm>
          <a:prstGeom prst="rect">
            <a:avLst/>
          </a:prstGeom>
        </p:spPr>
      </p:pic>
      <p:pic>
        <p:nvPicPr>
          <p:cNvPr id="6" name="Picture 5"/>
          <p:cNvPicPr>
            <a:picLocks noChangeAspect="1"/>
          </p:cNvPicPr>
          <p:nvPr/>
        </p:nvPicPr>
        <p:blipFill>
          <a:blip r:embed="rId3"/>
          <a:srcRect/>
          <a:stretch>
            <a:fillRect/>
          </a:stretch>
        </p:blipFill>
        <p:spPr>
          <a:xfrm>
            <a:off x="10325102" y="7325260"/>
            <a:ext cx="3733800" cy="3733800"/>
          </a:xfrm>
          <a:prstGeom prst="rect">
            <a:avLst/>
          </a:prstGeom>
        </p:spPr>
      </p:pic>
      <p:sp>
        <p:nvSpPr>
          <p:cNvPr id="7" name="TextBox 3">
            <a:extLst>
              <a:ext uri="{FF2B5EF4-FFF2-40B4-BE49-F238E27FC236}">
                <a16:creationId xmlns:a16="http://schemas.microsoft.com/office/drawing/2014/main" id="{280AFBBD-B1D8-4B48-B09F-6A20B581A80A}"/>
              </a:ext>
            </a:extLst>
          </p:cNvPr>
          <p:cNvSpPr txBox="1"/>
          <p:nvPr/>
        </p:nvSpPr>
        <p:spPr>
          <a:xfrm>
            <a:off x="762000" y="1409700"/>
            <a:ext cx="8075673" cy="1102866"/>
          </a:xfrm>
          <a:prstGeom prst="rect">
            <a:avLst/>
          </a:prstGeom>
        </p:spPr>
        <p:txBody>
          <a:bodyPr wrap="square" lIns="0" tIns="0" rIns="0" bIns="0" rtlCol="0" anchor="t">
            <a:spAutoFit/>
          </a:bodyPr>
          <a:lstStyle/>
          <a:p>
            <a:pPr>
              <a:lnSpc>
                <a:spcPts val="8561"/>
              </a:lnSpc>
            </a:pPr>
            <a:endParaRPr lang="en-US" sz="8001" dirty="0">
              <a:solidFill>
                <a:srgbClr val="3C455C"/>
              </a:solidFill>
              <a:latin typeface="Amaranth"/>
            </a:endParaRPr>
          </a:p>
        </p:txBody>
      </p:sp>
      <p:sp>
        <p:nvSpPr>
          <p:cNvPr id="3" name="Title 2">
            <a:extLst>
              <a:ext uri="{FF2B5EF4-FFF2-40B4-BE49-F238E27FC236}">
                <a16:creationId xmlns:a16="http://schemas.microsoft.com/office/drawing/2014/main" id="{2006D3B9-06EC-428A-9DE7-0A5BB2ECB843}"/>
              </a:ext>
            </a:extLst>
          </p:cNvPr>
          <p:cNvSpPr>
            <a:spLocks noGrp="1"/>
          </p:cNvSpPr>
          <p:nvPr>
            <p:ph type="title"/>
          </p:nvPr>
        </p:nvSpPr>
        <p:spPr/>
        <p:txBody>
          <a:bodyPr>
            <a:normAutofit fontScale="90000"/>
          </a:bodyPr>
          <a:lstStyle/>
          <a:p>
            <a:r>
              <a:rPr lang="en-GB" dirty="0">
                <a:latin typeface="Amaranth Bold" panose="020B0604020202020204" charset="0"/>
              </a:rPr>
              <a:t>We need a plan….</a:t>
            </a:r>
            <a:br>
              <a:rPr lang="en-GB" dirty="0">
                <a:latin typeface="Amaranth Bold" panose="020B0604020202020204" charset="0"/>
              </a:rPr>
            </a:br>
            <a:br>
              <a:rPr lang="en-GB" dirty="0">
                <a:latin typeface="Amaranth Bold" panose="020B0604020202020204" charset="0"/>
              </a:rPr>
            </a:br>
            <a:r>
              <a:rPr lang="en-GB" dirty="0">
                <a:latin typeface="Amaranth Bold" panose="020B0604020202020204" charset="0"/>
              </a:rPr>
              <a:t>And this is it!</a:t>
            </a:r>
          </a:p>
        </p:txBody>
      </p:sp>
      <p:sp>
        <p:nvSpPr>
          <p:cNvPr id="9" name="Text Placeholder 8">
            <a:extLst>
              <a:ext uri="{FF2B5EF4-FFF2-40B4-BE49-F238E27FC236}">
                <a16:creationId xmlns:a16="http://schemas.microsoft.com/office/drawing/2014/main" id="{B4F999C1-FACB-4033-850D-D79E05FF6B32}"/>
              </a:ext>
            </a:extLst>
          </p:cNvPr>
          <p:cNvSpPr>
            <a:spLocks noGrp="1"/>
          </p:cNvSpPr>
          <p:nvPr>
            <p:ph type="body" idx="1"/>
          </p:nvPr>
        </p:nvSpPr>
        <p:spPr/>
        <p:txBody>
          <a:bodyPr>
            <a:normAutofit/>
          </a:bodyPr>
          <a:lstStyle/>
          <a:p>
            <a:endParaRPr lang="en-GB"/>
          </a:p>
        </p:txBody>
      </p:sp>
      <p:sp>
        <p:nvSpPr>
          <p:cNvPr id="4" name="Content Placeholder 3">
            <a:extLst>
              <a:ext uri="{FF2B5EF4-FFF2-40B4-BE49-F238E27FC236}">
                <a16:creationId xmlns:a16="http://schemas.microsoft.com/office/drawing/2014/main" id="{C468D361-94CB-46F9-BD62-1094CCA3335D}"/>
              </a:ext>
            </a:extLst>
          </p:cNvPr>
          <p:cNvSpPr>
            <a:spLocks noGrp="1"/>
          </p:cNvSpPr>
          <p:nvPr>
            <p:ph sz="half" idx="2"/>
          </p:nvPr>
        </p:nvSpPr>
        <p:spPr/>
        <p:txBody>
          <a:bodyPr>
            <a:normAutofit lnSpcReduction="10000"/>
          </a:bodyPr>
          <a:lstStyle/>
          <a:p>
            <a:r>
              <a:rPr lang="en-GB" sz="4400" dirty="0">
                <a:latin typeface="Amaranth" panose="020B0604020202020204" charset="0"/>
              </a:rPr>
              <a:t>Empathise</a:t>
            </a:r>
          </a:p>
          <a:p>
            <a:r>
              <a:rPr lang="en-GB" sz="4400" dirty="0">
                <a:latin typeface="Amaranth" panose="020B0604020202020204" charset="0"/>
              </a:rPr>
              <a:t>Question</a:t>
            </a:r>
          </a:p>
          <a:p>
            <a:r>
              <a:rPr lang="en-GB" sz="4400" dirty="0">
                <a:latin typeface="Amaranth" panose="020B0604020202020204" charset="0"/>
              </a:rPr>
              <a:t>Check</a:t>
            </a:r>
          </a:p>
          <a:p>
            <a:r>
              <a:rPr lang="en-GB" sz="4400" dirty="0">
                <a:latin typeface="Amaranth" panose="020B0604020202020204" charset="0"/>
              </a:rPr>
              <a:t>Sell</a:t>
            </a:r>
          </a:p>
          <a:p>
            <a:r>
              <a:rPr lang="en-GB" sz="4400" dirty="0">
                <a:latin typeface="Amaranth" panose="020B0604020202020204" charset="0"/>
              </a:rPr>
              <a:t>Confirm</a:t>
            </a:r>
          </a:p>
        </p:txBody>
      </p:sp>
      <p:sp>
        <p:nvSpPr>
          <p:cNvPr id="10" name="Text Placeholder 9">
            <a:extLst>
              <a:ext uri="{FF2B5EF4-FFF2-40B4-BE49-F238E27FC236}">
                <a16:creationId xmlns:a16="http://schemas.microsoft.com/office/drawing/2014/main" id="{F8AC812C-FC69-46C1-83DF-B52C86D0A1FE}"/>
              </a:ext>
            </a:extLst>
          </p:cNvPr>
          <p:cNvSpPr>
            <a:spLocks noGrp="1"/>
          </p:cNvSpPr>
          <p:nvPr>
            <p:ph type="body" sz="quarter" idx="3"/>
          </p:nvPr>
        </p:nvSpPr>
        <p:spPr>
          <a:xfrm>
            <a:off x="10133012" y="895350"/>
            <a:ext cx="5411788" cy="742949"/>
          </a:xfrm>
        </p:spPr>
        <p:txBody>
          <a:bodyPr>
            <a:noAutofit/>
          </a:bodyPr>
          <a:lstStyle/>
          <a:p>
            <a:r>
              <a:rPr lang="en-GB" sz="3200" dirty="0">
                <a:latin typeface="Amaranth" panose="020B0604020202020204" charset="0"/>
              </a:rPr>
              <a:t>This is your road map to success</a:t>
            </a:r>
          </a:p>
        </p:txBody>
      </p:sp>
      <p:sp>
        <p:nvSpPr>
          <p:cNvPr id="11" name="Content Placeholder 10">
            <a:extLst>
              <a:ext uri="{FF2B5EF4-FFF2-40B4-BE49-F238E27FC236}">
                <a16:creationId xmlns:a16="http://schemas.microsoft.com/office/drawing/2014/main" id="{69CC4AAE-6AB1-4ADB-AA1D-E549C166DBBF}"/>
              </a:ext>
            </a:extLst>
          </p:cNvPr>
          <p:cNvSpPr>
            <a:spLocks noGrp="1"/>
          </p:cNvSpPr>
          <p:nvPr>
            <p:ph sz="quarter" idx="4"/>
          </p:nvPr>
        </p:nvSpPr>
        <p:spPr/>
        <p:txBody>
          <a:bodyPr>
            <a:normAutofit lnSpcReduction="10000"/>
          </a:bodyPr>
          <a:lstStyle/>
          <a:p>
            <a:endParaRPr lang="en-GB" dirty="0"/>
          </a:p>
        </p:txBody>
      </p:sp>
      <p:pic>
        <p:nvPicPr>
          <p:cNvPr id="3078" name="Picture 6" descr="See the source image">
            <a:extLst>
              <a:ext uri="{FF2B5EF4-FFF2-40B4-BE49-F238E27FC236}">
                <a16:creationId xmlns:a16="http://schemas.microsoft.com/office/drawing/2014/main" id="{82124E1D-0BBF-438D-9EB5-9D8A4F7622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2158901"/>
            <a:ext cx="58293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0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0646" y="0"/>
            <a:ext cx="9407354" cy="10287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9"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8288000" cy="10287000"/>
          </a:xfrm>
          <a:prstGeom prst="rect">
            <a:avLst/>
          </a:prstGeom>
        </p:spPr>
      </p:pic>
      <p:sp>
        <p:nvSpPr>
          <p:cNvPr id="2" name="Title 1"/>
          <p:cNvSpPr>
            <a:spLocks noGrp="1"/>
          </p:cNvSpPr>
          <p:nvPr>
            <p:ph type="title"/>
          </p:nvPr>
        </p:nvSpPr>
        <p:spPr>
          <a:xfrm>
            <a:off x="1207497" y="1197667"/>
            <a:ext cx="7205454" cy="1967496"/>
          </a:xfrm>
        </p:spPr>
        <p:txBody>
          <a:bodyPr>
            <a:normAutofit fontScale="90000"/>
          </a:bodyPr>
          <a:lstStyle/>
          <a:p>
            <a:pPr>
              <a:lnSpc>
                <a:spcPct val="90000"/>
              </a:lnSpc>
            </a:pPr>
            <a:br>
              <a:rPr lang="en-GB" sz="1800" b="1" dirty="0">
                <a:solidFill>
                  <a:srgbClr val="000000"/>
                </a:solidFill>
              </a:rPr>
            </a:br>
            <a:br>
              <a:rPr lang="en-GB" sz="1800" b="1" dirty="0">
                <a:solidFill>
                  <a:srgbClr val="000000"/>
                </a:solidFill>
              </a:rPr>
            </a:br>
            <a:br>
              <a:rPr lang="en-GB" sz="1800" b="1" dirty="0">
                <a:solidFill>
                  <a:srgbClr val="000000"/>
                </a:solidFill>
              </a:rPr>
            </a:br>
            <a:r>
              <a:rPr lang="en-GB" sz="6700" b="1" dirty="0">
                <a:solidFill>
                  <a:srgbClr val="000000"/>
                </a:solidFill>
                <a:latin typeface="Amaranth Bold" panose="020B0604020202020204" charset="0"/>
              </a:rPr>
              <a:t>What is the magic formula?</a:t>
            </a:r>
            <a:br>
              <a:rPr lang="en-GB" sz="1800" b="1" dirty="0">
                <a:solidFill>
                  <a:srgbClr val="000000"/>
                </a:solidFill>
              </a:rPr>
            </a:br>
            <a:br>
              <a:rPr lang="en-GB" sz="1800" b="1" dirty="0">
                <a:solidFill>
                  <a:srgbClr val="000000"/>
                </a:solidFill>
              </a:rPr>
            </a:br>
            <a:br>
              <a:rPr lang="en-GB" sz="1800" b="1" dirty="0">
                <a:solidFill>
                  <a:srgbClr val="000000"/>
                </a:solidFill>
              </a:rPr>
            </a:br>
            <a:endParaRPr lang="en-GB" sz="1800" b="1" dirty="0">
              <a:solidFill>
                <a:srgbClr val="000000"/>
              </a:solidFill>
            </a:endParaRPr>
          </a:p>
        </p:txBody>
      </p:sp>
      <p:sp>
        <p:nvSpPr>
          <p:cNvPr id="3" name="Content Placeholder 2">
            <a:extLst>
              <a:ext uri="{FF2B5EF4-FFF2-40B4-BE49-F238E27FC236}">
                <a16:creationId xmlns:a16="http://schemas.microsoft.com/office/drawing/2014/main" id="{BBABA8BF-6CDA-459A-B813-07D8664FD01F}"/>
              </a:ext>
            </a:extLst>
          </p:cNvPr>
          <p:cNvSpPr>
            <a:spLocks noGrp="1"/>
          </p:cNvSpPr>
          <p:nvPr>
            <p:ph idx="1"/>
          </p:nvPr>
        </p:nvSpPr>
        <p:spPr>
          <a:xfrm>
            <a:off x="1207495" y="3408214"/>
            <a:ext cx="7060205" cy="5683245"/>
          </a:xfrm>
        </p:spPr>
        <p:txBody>
          <a:bodyPr anchor="ctr">
            <a:normAutofit/>
          </a:bodyPr>
          <a:lstStyle/>
          <a:p>
            <a:r>
              <a:rPr lang="en-GB" sz="3000" dirty="0">
                <a:solidFill>
                  <a:srgbClr val="000000"/>
                </a:solidFill>
                <a:latin typeface="Amaranth" panose="020B0604020202020204" charset="0"/>
              </a:rPr>
              <a:t>Follow the plan</a:t>
            </a:r>
          </a:p>
          <a:p>
            <a:r>
              <a:rPr lang="en-GB" sz="3000" dirty="0">
                <a:solidFill>
                  <a:srgbClr val="000000"/>
                </a:solidFill>
                <a:latin typeface="Amaranth" panose="020B0604020202020204" charset="0"/>
              </a:rPr>
              <a:t>Slow down</a:t>
            </a:r>
          </a:p>
          <a:p>
            <a:r>
              <a:rPr lang="en-GB" sz="3000" dirty="0">
                <a:solidFill>
                  <a:srgbClr val="000000"/>
                </a:solidFill>
                <a:latin typeface="Amaranth" panose="020B0604020202020204" charset="0"/>
              </a:rPr>
              <a:t>Listen! For understanding – NOT so you</a:t>
            </a:r>
          </a:p>
          <a:p>
            <a:pPr marL="0" indent="0">
              <a:buNone/>
            </a:pPr>
            <a:r>
              <a:rPr lang="en-GB" sz="3000" dirty="0">
                <a:solidFill>
                  <a:srgbClr val="000000"/>
                </a:solidFill>
                <a:latin typeface="Amaranth" panose="020B0604020202020204" charset="0"/>
              </a:rPr>
              <a:t> can reply</a:t>
            </a:r>
          </a:p>
        </p:txBody>
      </p:sp>
      <p:sp>
        <p:nvSpPr>
          <p:cNvPr id="6150"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070872" y="885952"/>
            <a:ext cx="8217128" cy="9415262"/>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See the source image">
            <a:extLst>
              <a:ext uri="{FF2B5EF4-FFF2-40B4-BE49-F238E27FC236}">
                <a16:creationId xmlns:a16="http://schemas.microsoft.com/office/drawing/2014/main" id="{568AEEE2-F974-4722-A3CD-35C6E1B261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76" r="11223" b="-2"/>
          <a:stretch/>
        </p:blipFill>
        <p:spPr bwMode="auto">
          <a:xfrm>
            <a:off x="10339977" y="1155055"/>
            <a:ext cx="7948024" cy="9146157"/>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p:cNvPicPr>
          <p:nvPr/>
        </p:nvPicPr>
        <p:blipFill>
          <a:blip r:embed="rId4"/>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213826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3"/>
          <a:srcRect/>
          <a:stretch>
            <a:fillRect/>
          </a:stretch>
        </p:blipFill>
        <p:spPr>
          <a:xfrm>
            <a:off x="-704850" y="-266700"/>
            <a:ext cx="8839200" cy="8431602"/>
          </a:xfrm>
          <a:prstGeom prst="rect">
            <a:avLst/>
          </a:prstGeom>
        </p:spPr>
      </p:pic>
      <p:sp>
        <p:nvSpPr>
          <p:cNvPr id="8194" name="Title 1"/>
          <p:cNvSpPr>
            <a:spLocks noGrp="1"/>
          </p:cNvSpPr>
          <p:nvPr>
            <p:ph type="title"/>
          </p:nvPr>
        </p:nvSpPr>
        <p:spPr>
          <a:xfrm>
            <a:off x="1257301" y="4787662"/>
            <a:ext cx="4914902" cy="4542077"/>
          </a:xfrm>
        </p:spPr>
        <p:txBody>
          <a:bodyPr>
            <a:normAutofit/>
          </a:bodyPr>
          <a:lstStyle/>
          <a:p>
            <a:r>
              <a:rPr lang="en-GB" sz="5400" b="1" dirty="0"/>
              <a:t>Why do we ask questions?</a:t>
            </a:r>
            <a:endParaRPr lang="en-US" sz="5400" b="1" dirty="0"/>
          </a:p>
        </p:txBody>
      </p:sp>
      <p:graphicFrame>
        <p:nvGraphicFramePr>
          <p:cNvPr id="4" name="Content Placeholder 3"/>
          <p:cNvGraphicFramePr>
            <a:graphicFrameLocks noGrp="1"/>
          </p:cNvGraphicFramePr>
          <p:nvPr>
            <p:ph idx="1"/>
          </p:nvPr>
        </p:nvGraphicFramePr>
        <p:xfrm>
          <a:off x="8958510" y="608165"/>
          <a:ext cx="8264016" cy="75567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5"/>
          <p:cNvPicPr>
            <a:picLocks noChangeAspect="1"/>
          </p:cNvPicPr>
          <p:nvPr/>
        </p:nvPicPr>
        <p:blipFill>
          <a:blip r:embed="rId3"/>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353967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199" name="Rectangle 73">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8000" cy="1028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194" name="Title 1"/>
          <p:cNvSpPr>
            <a:spLocks noGrp="1"/>
          </p:cNvSpPr>
          <p:nvPr>
            <p:ph type="title"/>
          </p:nvPr>
        </p:nvSpPr>
        <p:spPr>
          <a:xfrm>
            <a:off x="1010623" y="6915366"/>
            <a:ext cx="5474555" cy="2571750"/>
          </a:xfrm>
        </p:spPr>
        <p:txBody>
          <a:bodyPr>
            <a:normAutofit/>
          </a:bodyPr>
          <a:lstStyle/>
          <a:p>
            <a:r>
              <a:rPr lang="en-GB" sz="4200" b="1"/>
              <a:t>We need a call plan</a:t>
            </a:r>
            <a:endParaRPr lang="en-US" sz="4200" b="1"/>
          </a:p>
        </p:txBody>
      </p:sp>
      <p:pic>
        <p:nvPicPr>
          <p:cNvPr id="7" name="Picture 5"/>
          <p:cNvPicPr>
            <a:picLocks noChangeAspect="1"/>
          </p:cNvPicPr>
          <p:nvPr/>
        </p:nvPicPr>
        <p:blipFill rotWithShape="1">
          <a:blip r:embed="rId3"/>
          <a:srcRect l="7197" r="1067"/>
          <a:stretch/>
        </p:blipFill>
        <p:spPr>
          <a:xfrm>
            <a:off x="1010623" y="555480"/>
            <a:ext cx="5574357" cy="6076516"/>
          </a:xfrm>
          <a:prstGeom prst="rect">
            <a:avLst/>
          </a:prstGeom>
        </p:spPr>
      </p:pic>
      <p:pic>
        <p:nvPicPr>
          <p:cNvPr id="8" name="Picture 6" descr="See the source image">
            <a:extLst>
              <a:ext uri="{FF2B5EF4-FFF2-40B4-BE49-F238E27FC236}">
                <a16:creationId xmlns:a16="http://schemas.microsoft.com/office/drawing/2014/main" id="{137E01DF-6C52-474C-970F-4D9712A752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902"/>
          <a:stretch/>
        </p:blipFill>
        <p:spPr bwMode="auto">
          <a:xfrm>
            <a:off x="7079016" y="555480"/>
            <a:ext cx="10198357" cy="6076516"/>
          </a:xfrm>
          <a:prstGeom prst="rect">
            <a:avLst/>
          </a:prstGeom>
          <a:noFill/>
          <a:extLst>
            <a:ext uri="{909E8E84-426E-40DD-AFC4-6F175D3DCCD1}">
              <a14:hiddenFill xmlns:a14="http://schemas.microsoft.com/office/drawing/2010/main">
                <a:solidFill>
                  <a:srgbClr val="FFFFFF"/>
                </a:solidFill>
              </a14:hiddenFill>
            </a:ext>
          </a:extLst>
        </p:spPr>
      </p:pic>
      <p:cxnSp>
        <p:nvCxnSpPr>
          <p:cNvPr id="8200" name="Straight Connector 75">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21044" y="7126144"/>
            <a:ext cx="0" cy="2057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5DDA6E-061E-4868-8827-2E00701B9E93}"/>
              </a:ext>
            </a:extLst>
          </p:cNvPr>
          <p:cNvSpPr>
            <a:spLocks noGrp="1"/>
          </p:cNvSpPr>
          <p:nvPr>
            <p:ph idx="1"/>
          </p:nvPr>
        </p:nvSpPr>
        <p:spPr>
          <a:xfrm>
            <a:off x="7189528" y="6915366"/>
            <a:ext cx="10087848" cy="2571750"/>
          </a:xfrm>
        </p:spPr>
        <p:txBody>
          <a:bodyPr anchor="ctr">
            <a:normAutofit/>
          </a:bodyPr>
          <a:lstStyle/>
          <a:p>
            <a:pPr marL="0" indent="0">
              <a:lnSpc>
                <a:spcPct val="90000"/>
              </a:lnSpc>
              <a:buNone/>
            </a:pPr>
            <a:r>
              <a:rPr lang="en-GB" sz="1600">
                <a:latin typeface="Amaranth" panose="020B0604020202020204" charset="0"/>
              </a:rPr>
              <a:t>Open questions</a:t>
            </a:r>
          </a:p>
          <a:p>
            <a:pPr marL="0" indent="0">
              <a:lnSpc>
                <a:spcPct val="90000"/>
              </a:lnSpc>
              <a:buNone/>
            </a:pPr>
            <a:r>
              <a:rPr lang="en-GB" sz="1600">
                <a:latin typeface="Amaranth" panose="020B0604020202020204" charset="0"/>
              </a:rPr>
              <a:t>Gaining information on – </a:t>
            </a:r>
          </a:p>
          <a:p>
            <a:pPr marL="0" indent="0">
              <a:lnSpc>
                <a:spcPct val="90000"/>
              </a:lnSpc>
              <a:buNone/>
            </a:pPr>
            <a:endParaRPr lang="en-GB" sz="1600">
              <a:latin typeface="Amaranth" panose="020B0604020202020204" charset="0"/>
            </a:endParaRPr>
          </a:p>
          <a:p>
            <a:pPr marL="0" indent="0">
              <a:lnSpc>
                <a:spcPct val="90000"/>
              </a:lnSpc>
              <a:buNone/>
            </a:pPr>
            <a:endParaRPr lang="en-GB" sz="1600">
              <a:latin typeface="Amaranth" panose="020B0604020202020204" charset="0"/>
            </a:endParaRPr>
          </a:p>
          <a:p>
            <a:pPr>
              <a:lnSpc>
                <a:spcPct val="90000"/>
              </a:lnSpc>
            </a:pPr>
            <a:r>
              <a:rPr lang="en-GB" sz="1600"/>
              <a:t>The business</a:t>
            </a:r>
          </a:p>
          <a:p>
            <a:pPr>
              <a:lnSpc>
                <a:spcPct val="90000"/>
              </a:lnSpc>
            </a:pPr>
            <a:r>
              <a:rPr lang="en-GB" sz="1600"/>
              <a:t>The department</a:t>
            </a:r>
          </a:p>
          <a:p>
            <a:pPr>
              <a:lnSpc>
                <a:spcPct val="90000"/>
              </a:lnSpc>
            </a:pPr>
            <a:r>
              <a:rPr lang="en-GB" sz="1600"/>
              <a:t>The team</a:t>
            </a:r>
          </a:p>
          <a:p>
            <a:pPr>
              <a:lnSpc>
                <a:spcPct val="90000"/>
              </a:lnSpc>
            </a:pPr>
            <a:r>
              <a:rPr lang="en-GB" sz="1600"/>
              <a:t>The line manager</a:t>
            </a:r>
          </a:p>
          <a:p>
            <a:pPr>
              <a:lnSpc>
                <a:spcPct val="90000"/>
              </a:lnSpc>
            </a:pPr>
            <a:r>
              <a:rPr lang="en-GB" sz="1600"/>
              <a:t>The recruitment process</a:t>
            </a:r>
          </a:p>
        </p:txBody>
      </p:sp>
      <p:pic>
        <p:nvPicPr>
          <p:cNvPr id="5" name="Picture 5"/>
          <p:cNvPicPr>
            <a:picLocks noChangeAspect="1"/>
          </p:cNvPicPr>
          <p:nvPr/>
        </p:nvPicPr>
        <p:blipFill>
          <a:blip r:embed="rId3"/>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16604343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6BFEDF04-A11D-48E5-A26B-AE50069AD5B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422" b="16329"/>
          <a:stretch/>
        </p:blipFill>
        <p:spPr bwMode="auto">
          <a:xfrm>
            <a:off x="118244" y="38110"/>
            <a:ext cx="18287999" cy="10286990"/>
          </a:xfrm>
          <a:prstGeom prst="rect">
            <a:avLst/>
          </a:prstGeom>
          <a:noFill/>
          <a:extLst>
            <a:ext uri="{909E8E84-426E-40DD-AFC4-6F175D3DCCD1}">
              <a14:hiddenFill xmlns:a14="http://schemas.microsoft.com/office/drawing/2010/main">
                <a:solidFill>
                  <a:srgbClr val="FFFFFF"/>
                </a:solidFill>
              </a14:hiddenFill>
            </a:ext>
          </a:extLst>
        </p:spPr>
      </p:pic>
      <p:sp>
        <p:nvSpPr>
          <p:cNvPr id="13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497262"/>
            <a:ext cx="9025758" cy="8789738"/>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1064172" y="2870925"/>
            <a:ext cx="6306205" cy="2014131"/>
          </a:xfrm>
        </p:spPr>
        <p:txBody>
          <a:bodyPr vert="horz" lIns="91440" tIns="45720" rIns="91440" bIns="45720" rtlCol="0" anchor="ctr">
            <a:normAutofit/>
          </a:bodyPr>
          <a:lstStyle/>
          <a:p>
            <a:pPr>
              <a:lnSpc>
                <a:spcPct val="90000"/>
              </a:lnSpc>
            </a:pPr>
            <a:br>
              <a:rPr lang="en-US" sz="1800" b="1"/>
            </a:br>
            <a:br>
              <a:rPr lang="en-US" sz="1800" b="1"/>
            </a:br>
            <a:br>
              <a:rPr lang="en-US" sz="1800" b="1"/>
            </a:br>
            <a:br>
              <a:rPr lang="en-US" sz="1800" b="1"/>
            </a:br>
            <a:br>
              <a:rPr lang="en-US" sz="1800" b="1"/>
            </a:br>
            <a:br>
              <a:rPr lang="en-US" sz="1800" b="1"/>
            </a:br>
            <a:endParaRPr lang="en-US" sz="1800" b="1"/>
          </a:p>
        </p:txBody>
      </p:sp>
      <p:cxnSp>
        <p:nvCxnSpPr>
          <p:cNvPr id="137" name="Straight Connector 13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30576" y="5005708"/>
            <a:ext cx="140313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0852B9F-7547-411B-8ACB-D806B0C645BF}"/>
              </a:ext>
            </a:extLst>
          </p:cNvPr>
          <p:cNvSpPr txBox="1"/>
          <p:nvPr/>
        </p:nvSpPr>
        <p:spPr>
          <a:xfrm>
            <a:off x="400537" y="3927251"/>
            <a:ext cx="6889531" cy="3929759"/>
          </a:xfrm>
          <a:prstGeom prst="rect">
            <a:avLst/>
          </a:prstGeom>
        </p:spPr>
        <p:txBody>
          <a:bodyPr vert="horz" lIns="91440" tIns="45720" rIns="91440" bIns="45720" rtlCol="0" anchor="ctr">
            <a:noAutofit/>
          </a:bodyPr>
          <a:lstStyle/>
          <a:p>
            <a:pPr marL="342900" indent="-228600">
              <a:lnSpc>
                <a:spcPct val="90000"/>
              </a:lnSpc>
              <a:spcAft>
                <a:spcPts val="900"/>
              </a:spcAft>
              <a:buFont typeface="Arial" panose="020B0604020202020204" pitchFamily="34" charset="0"/>
              <a:buChar char="•"/>
              <a:defRPr/>
            </a:pPr>
            <a:endParaRPr lang="en-US" sz="3200" dirty="0">
              <a:latin typeface="Amaranth" panose="020B0604020202020204" charset="0"/>
            </a:endParaRPr>
          </a:p>
          <a:p>
            <a:pPr marL="342900" indent="-228600">
              <a:lnSpc>
                <a:spcPct val="90000"/>
              </a:lnSpc>
              <a:spcAft>
                <a:spcPts val="900"/>
              </a:spcAft>
              <a:buFont typeface="Arial" panose="020B0604020202020204" pitchFamily="34" charset="0"/>
              <a:buChar char="•"/>
              <a:defRPr/>
            </a:pPr>
            <a:r>
              <a:rPr lang="en-US" sz="3200" dirty="0">
                <a:latin typeface="Amaranth" panose="020B0604020202020204" charset="0"/>
              </a:rPr>
              <a:t>95% of all sales people make the 1</a:t>
            </a:r>
            <a:r>
              <a:rPr lang="en-US" sz="3200" baseline="30000" dirty="0">
                <a:latin typeface="Amaranth" panose="020B0604020202020204" charset="0"/>
              </a:rPr>
              <a:t>st</a:t>
            </a:r>
            <a:r>
              <a:rPr lang="en-US" sz="3200" dirty="0">
                <a:latin typeface="Amaranth" panose="020B0604020202020204" charset="0"/>
              </a:rPr>
              <a:t> sales call</a:t>
            </a:r>
          </a:p>
          <a:p>
            <a:pPr marL="342900" indent="-228600">
              <a:lnSpc>
                <a:spcPct val="90000"/>
              </a:lnSpc>
              <a:spcAft>
                <a:spcPts val="900"/>
              </a:spcAft>
              <a:buFont typeface="Arial" panose="020B0604020202020204" pitchFamily="34" charset="0"/>
              <a:buChar char="•"/>
              <a:defRPr/>
            </a:pPr>
            <a:r>
              <a:rPr lang="en-US" sz="3200" dirty="0">
                <a:latin typeface="Amaranth" panose="020B0604020202020204" charset="0"/>
              </a:rPr>
              <a:t>50% of all sales people make the 2</a:t>
            </a:r>
            <a:r>
              <a:rPr lang="en-US" sz="3200" baseline="30000" dirty="0">
                <a:latin typeface="Amaranth" panose="020B0604020202020204" charset="0"/>
              </a:rPr>
              <a:t>nd</a:t>
            </a:r>
            <a:r>
              <a:rPr lang="en-US" sz="3200" dirty="0">
                <a:latin typeface="Amaranth" panose="020B0604020202020204" charset="0"/>
              </a:rPr>
              <a:t> sales call</a:t>
            </a:r>
          </a:p>
          <a:p>
            <a:pPr marL="342900" indent="-228600">
              <a:lnSpc>
                <a:spcPct val="90000"/>
              </a:lnSpc>
              <a:spcAft>
                <a:spcPts val="900"/>
              </a:spcAft>
              <a:buFont typeface="Arial" panose="020B0604020202020204" pitchFamily="34" charset="0"/>
              <a:buChar char="•"/>
              <a:defRPr/>
            </a:pPr>
            <a:r>
              <a:rPr lang="en-US" sz="3200" dirty="0">
                <a:latin typeface="Amaranth" panose="020B0604020202020204" charset="0"/>
              </a:rPr>
              <a:t>25% of all sales people make the 3</a:t>
            </a:r>
            <a:r>
              <a:rPr lang="en-US" sz="3200" baseline="30000" dirty="0">
                <a:latin typeface="Amaranth" panose="020B0604020202020204" charset="0"/>
              </a:rPr>
              <a:t>rd</a:t>
            </a:r>
            <a:r>
              <a:rPr lang="en-US" sz="3200" dirty="0">
                <a:latin typeface="Amaranth" panose="020B0604020202020204" charset="0"/>
              </a:rPr>
              <a:t> sales call</a:t>
            </a:r>
          </a:p>
          <a:p>
            <a:pPr marL="342900" indent="-228600">
              <a:lnSpc>
                <a:spcPct val="90000"/>
              </a:lnSpc>
              <a:spcAft>
                <a:spcPts val="900"/>
              </a:spcAft>
              <a:buFont typeface="Arial" panose="020B0604020202020204" pitchFamily="34" charset="0"/>
              <a:buChar char="•"/>
              <a:defRPr/>
            </a:pPr>
            <a:r>
              <a:rPr lang="en-US" sz="3200" dirty="0">
                <a:latin typeface="Amaranth" panose="020B0604020202020204" charset="0"/>
              </a:rPr>
              <a:t>15% of all sales people make the 4</a:t>
            </a:r>
            <a:r>
              <a:rPr lang="en-US" sz="3200" baseline="30000" dirty="0">
                <a:latin typeface="Amaranth" panose="020B0604020202020204" charset="0"/>
              </a:rPr>
              <a:t>th</a:t>
            </a:r>
            <a:r>
              <a:rPr lang="en-US" sz="3200" dirty="0">
                <a:latin typeface="Amaranth" panose="020B0604020202020204" charset="0"/>
              </a:rPr>
              <a:t> sales call</a:t>
            </a:r>
          </a:p>
          <a:p>
            <a:pPr marL="342900" indent="-228600">
              <a:lnSpc>
                <a:spcPct val="90000"/>
              </a:lnSpc>
              <a:spcAft>
                <a:spcPts val="900"/>
              </a:spcAft>
              <a:buFont typeface="Arial" panose="020B0604020202020204" pitchFamily="34" charset="0"/>
              <a:buChar char="•"/>
              <a:defRPr/>
            </a:pPr>
            <a:r>
              <a:rPr lang="en-US" sz="3200" dirty="0">
                <a:latin typeface="Amaranth" panose="020B0604020202020204" charset="0"/>
              </a:rPr>
              <a:t>10% of all sales people make the 5</a:t>
            </a:r>
            <a:r>
              <a:rPr lang="en-US" sz="3200" baseline="30000" dirty="0">
                <a:latin typeface="Amaranth" panose="020B0604020202020204" charset="0"/>
              </a:rPr>
              <a:t>th</a:t>
            </a:r>
            <a:r>
              <a:rPr lang="en-US" sz="3200" dirty="0">
                <a:latin typeface="Amaranth" panose="020B0604020202020204" charset="0"/>
              </a:rPr>
              <a:t> sales call</a:t>
            </a:r>
          </a:p>
          <a:p>
            <a:pPr marL="342900" indent="-228600">
              <a:lnSpc>
                <a:spcPct val="90000"/>
              </a:lnSpc>
              <a:spcAft>
                <a:spcPts val="900"/>
              </a:spcAft>
              <a:buFont typeface="Arial" panose="020B0604020202020204" pitchFamily="34" charset="0"/>
              <a:buChar char="•"/>
              <a:defRPr/>
            </a:pPr>
            <a:endParaRPr lang="en-US" sz="3200" dirty="0">
              <a:latin typeface="Amaranth" panose="020B0604020202020204" charset="0"/>
            </a:endParaRPr>
          </a:p>
          <a:p>
            <a:pPr marL="342900" indent="-228600">
              <a:lnSpc>
                <a:spcPct val="90000"/>
              </a:lnSpc>
              <a:spcAft>
                <a:spcPts val="900"/>
              </a:spcAft>
              <a:buFont typeface="Arial" panose="020B0604020202020204" pitchFamily="34" charset="0"/>
              <a:buChar char="•"/>
              <a:defRPr/>
            </a:pPr>
            <a:endParaRPr lang="en-US" sz="3200" dirty="0">
              <a:latin typeface="Amaranth" panose="020B0604020202020204" charset="0"/>
            </a:endParaRPr>
          </a:p>
          <a:p>
            <a:pPr marL="342900" indent="-228600">
              <a:lnSpc>
                <a:spcPct val="90000"/>
              </a:lnSpc>
              <a:spcAft>
                <a:spcPts val="900"/>
              </a:spcAft>
              <a:buFont typeface="Arial" panose="020B0604020202020204" pitchFamily="34" charset="0"/>
              <a:buChar char="•"/>
              <a:defRPr/>
            </a:pPr>
            <a:r>
              <a:rPr lang="en-US" sz="3200" b="1" dirty="0">
                <a:latin typeface="Amaranth" panose="020B0604020202020204" charset="0"/>
              </a:rPr>
              <a:t>Just 5% make that 6</a:t>
            </a:r>
            <a:r>
              <a:rPr lang="en-US" sz="3200" b="1" baseline="30000" dirty="0">
                <a:latin typeface="Amaranth" panose="020B0604020202020204" charset="0"/>
              </a:rPr>
              <a:t>th</a:t>
            </a:r>
            <a:r>
              <a:rPr lang="en-US" sz="3200" b="1" dirty="0">
                <a:latin typeface="Amaranth" panose="020B0604020202020204" charset="0"/>
              </a:rPr>
              <a:t> call and they take 85% of the new business available in any market!</a:t>
            </a:r>
            <a:endParaRPr lang="en-US" sz="3200" dirty="0">
              <a:latin typeface="Amaranth" panose="020B0604020202020204" charset="0"/>
            </a:endParaRPr>
          </a:p>
        </p:txBody>
      </p:sp>
      <p:sp>
        <p:nvSpPr>
          <p:cNvPr id="6" name="AutoShape 2"/>
          <p:cNvSpPr/>
          <p:nvPr/>
        </p:nvSpPr>
        <p:spPr>
          <a:xfrm>
            <a:off x="14244140" y="423156"/>
            <a:ext cx="3644899" cy="6087888"/>
          </a:xfrm>
          <a:prstGeom prst="rect">
            <a:avLst/>
          </a:prstGeom>
          <a:solidFill>
            <a:srgbClr val="91B43E"/>
          </a:solidFill>
        </p:spPr>
      </p:sp>
      <p:pic>
        <p:nvPicPr>
          <p:cNvPr id="5" name="Picture 5"/>
          <p:cNvPicPr>
            <a:picLocks noChangeAspect="1"/>
          </p:cNvPicPr>
          <p:nvPr/>
        </p:nvPicPr>
        <p:blipFill>
          <a:blip r:embed="rId3"/>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371234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257300" y="547687"/>
            <a:ext cx="8090041" cy="1988345"/>
          </a:xfrm>
        </p:spPr>
        <p:txBody>
          <a:bodyPr>
            <a:normAutofit/>
          </a:bodyPr>
          <a:lstStyle/>
          <a:p>
            <a:pPr>
              <a:lnSpc>
                <a:spcPct val="90000"/>
              </a:lnSpc>
            </a:pPr>
            <a:br>
              <a:rPr lang="en-US" sz="2400" b="1">
                <a:latin typeface="Amaranth" panose="020B0604020202020204" charset="0"/>
              </a:rPr>
            </a:br>
            <a:r>
              <a:rPr lang="en-US" sz="2400" b="1">
                <a:latin typeface="Amaranth" panose="020B0604020202020204" charset="0"/>
              </a:rPr>
              <a:t>Setting multiple approach objectives – What to do if they say no</a:t>
            </a:r>
            <a:br>
              <a:rPr lang="en-US" sz="2400" b="1">
                <a:latin typeface="Amaranth" panose="020B0604020202020204" charset="0"/>
              </a:rPr>
            </a:br>
            <a:br>
              <a:rPr lang="en-GB" sz="2400"/>
            </a:br>
            <a:endParaRPr lang="en-GB" sz="2400"/>
          </a:p>
        </p:txBody>
      </p:sp>
      <p:sp>
        <p:nvSpPr>
          <p:cNvPr id="6" name="Content Placeholder 5"/>
          <p:cNvSpPr>
            <a:spLocks noGrp="1"/>
          </p:cNvSpPr>
          <p:nvPr>
            <p:ph idx="1"/>
          </p:nvPr>
        </p:nvSpPr>
        <p:spPr>
          <a:xfrm>
            <a:off x="1257300" y="2738437"/>
            <a:ext cx="8090041" cy="6527007"/>
          </a:xfrm>
        </p:spPr>
        <p:txBody>
          <a:bodyPr>
            <a:normAutofit lnSpcReduction="10000"/>
          </a:bodyPr>
          <a:lstStyle/>
          <a:p>
            <a:pPr>
              <a:lnSpc>
                <a:spcPct val="90000"/>
              </a:lnSpc>
            </a:pPr>
            <a:endParaRPr lang="en-GB" sz="2700" dirty="0">
              <a:latin typeface="Amaranth" panose="020B0604020202020204" charset="0"/>
            </a:endParaRPr>
          </a:p>
          <a:p>
            <a:pPr>
              <a:lnSpc>
                <a:spcPct val="90000"/>
              </a:lnSpc>
            </a:pPr>
            <a:r>
              <a:rPr lang="en-GB" sz="2700" dirty="0">
                <a:latin typeface="Amaranth" panose="020B0604020202020204" charset="0"/>
              </a:rPr>
              <a:t>Have your information gathering questions prepared </a:t>
            </a:r>
          </a:p>
          <a:p>
            <a:pPr>
              <a:lnSpc>
                <a:spcPct val="90000"/>
              </a:lnSpc>
            </a:pPr>
            <a:r>
              <a:rPr lang="en-GB" sz="2700" dirty="0">
                <a:latin typeface="Amaranth" panose="020B0604020202020204" charset="0"/>
              </a:rPr>
              <a:t>Imagine what you want – i.e. live roles, is inside this rock.</a:t>
            </a:r>
          </a:p>
          <a:p>
            <a:pPr marL="0" indent="0">
              <a:lnSpc>
                <a:spcPct val="90000"/>
              </a:lnSpc>
              <a:buNone/>
            </a:pPr>
            <a:endParaRPr lang="en-GB" sz="2700" dirty="0">
              <a:latin typeface="Amaranth" panose="020B0604020202020204" charset="0"/>
            </a:endParaRPr>
          </a:p>
          <a:p>
            <a:pPr marL="0" indent="0">
              <a:lnSpc>
                <a:spcPct val="90000"/>
              </a:lnSpc>
              <a:buNone/>
            </a:pPr>
            <a:r>
              <a:rPr lang="en-GB" sz="2700" dirty="0">
                <a:latin typeface="Amaranth" panose="020B0604020202020204" charset="0"/>
              </a:rPr>
              <a:t>You need to chip away at it </a:t>
            </a:r>
          </a:p>
          <a:p>
            <a:pPr marL="0" indent="0">
              <a:lnSpc>
                <a:spcPct val="90000"/>
              </a:lnSpc>
              <a:buNone/>
            </a:pPr>
            <a:endParaRPr lang="en-GB" sz="2700" dirty="0">
              <a:latin typeface="Amaranth" panose="020B0604020202020204" charset="0"/>
            </a:endParaRPr>
          </a:p>
          <a:p>
            <a:pPr>
              <a:lnSpc>
                <a:spcPct val="90000"/>
              </a:lnSpc>
            </a:pPr>
            <a:r>
              <a:rPr lang="en-GB" sz="2700" dirty="0">
                <a:latin typeface="Amaranth" panose="020B0604020202020204" charset="0"/>
              </a:rPr>
              <a:t>What questions will you</a:t>
            </a:r>
          </a:p>
          <a:p>
            <a:pPr marL="0" indent="0">
              <a:lnSpc>
                <a:spcPct val="90000"/>
              </a:lnSpc>
              <a:buNone/>
            </a:pPr>
            <a:r>
              <a:rPr lang="en-GB" sz="2700" dirty="0">
                <a:latin typeface="Amaranth" panose="020B0604020202020204" charset="0"/>
              </a:rPr>
              <a:t>need to chip your way through to the centre?</a:t>
            </a:r>
          </a:p>
          <a:p>
            <a:pPr marL="0" indent="0">
              <a:lnSpc>
                <a:spcPct val="90000"/>
              </a:lnSpc>
              <a:buNone/>
            </a:pPr>
            <a:endParaRPr lang="en-GB" sz="2700" dirty="0">
              <a:latin typeface="Amaranth" panose="020B0604020202020204" charset="0"/>
            </a:endParaRPr>
          </a:p>
          <a:p>
            <a:pPr marL="0" indent="0">
              <a:lnSpc>
                <a:spcPct val="90000"/>
              </a:lnSpc>
              <a:buNone/>
            </a:pPr>
            <a:r>
              <a:rPr lang="en-GB" sz="2700" dirty="0">
                <a:latin typeface="Amaranth" panose="020B0604020202020204" charset="0"/>
              </a:rPr>
              <a:t>You can ask about – them, their role, the business,</a:t>
            </a:r>
          </a:p>
          <a:p>
            <a:pPr marL="0" indent="0">
              <a:lnSpc>
                <a:spcPct val="90000"/>
              </a:lnSpc>
              <a:buNone/>
            </a:pPr>
            <a:r>
              <a:rPr lang="en-GB" sz="2700" dirty="0">
                <a:latin typeface="Amaranth" panose="020B0604020202020204" charset="0"/>
              </a:rPr>
              <a:t> recruitment, agency usage, skills they need….</a:t>
            </a:r>
          </a:p>
          <a:p>
            <a:pPr marL="0" indent="0">
              <a:lnSpc>
                <a:spcPct val="90000"/>
              </a:lnSpc>
              <a:buNone/>
            </a:pPr>
            <a:endParaRPr lang="en-GB" sz="2700" dirty="0">
              <a:latin typeface="Amaranth" panose="020B0604020202020204" charset="0"/>
            </a:endParaRPr>
          </a:p>
          <a:p>
            <a:pPr marL="0" indent="0">
              <a:lnSpc>
                <a:spcPct val="90000"/>
              </a:lnSpc>
              <a:buNone/>
            </a:pPr>
            <a:r>
              <a:rPr lang="en-GB" sz="2700" dirty="0">
                <a:latin typeface="Amaranth" panose="020B0604020202020204" charset="0"/>
              </a:rPr>
              <a:t>If they say no – where will you go next?</a:t>
            </a:r>
          </a:p>
        </p:txBody>
      </p:sp>
      <p:pic>
        <p:nvPicPr>
          <p:cNvPr id="1026" name="Picture 2" descr="Image result for image of a rock"/>
          <p:cNvPicPr>
            <a:picLocks noChangeAspect="1" noChangeArrowheads="1"/>
          </p:cNvPicPr>
          <p:nvPr/>
        </p:nvPicPr>
        <p:blipFill rotWithShape="1">
          <a:blip r:embed="rId3">
            <a:extLst>
              <a:ext uri="{28A0092B-C50C-407E-A947-70E740481C1C}">
                <a14:useLocalDpi xmlns:a14="http://schemas.microsoft.com/office/drawing/2010/main" val="0"/>
              </a:ext>
            </a:extLst>
          </a:blip>
          <a:srcRect r="20353" b="-1"/>
          <a:stretch/>
        </p:blipFill>
        <p:spPr bwMode="auto">
          <a:xfrm>
            <a:off x="9562380" y="1137771"/>
            <a:ext cx="7683357" cy="768335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036" name="Arc 7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9392823" y="1031733"/>
            <a:ext cx="8206720" cy="8206720"/>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37"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2841" y="1381687"/>
            <a:ext cx="1186532" cy="1154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Arrow Connector 7"/>
          <p:cNvCxnSpPr/>
          <p:nvPr/>
        </p:nvCxnSpPr>
        <p:spPr>
          <a:xfrm>
            <a:off x="8528860" y="4688378"/>
            <a:ext cx="3084023" cy="2798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9" name="Picture 5"/>
          <p:cNvPicPr>
            <a:picLocks noChangeAspect="1"/>
          </p:cNvPicPr>
          <p:nvPr/>
        </p:nvPicPr>
        <p:blipFill>
          <a:blip r:embed="rId4"/>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29745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additive="base">
                                        <p:cTn id="2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 calcmode="lin" valueType="num">
                                      <p:cBhvr additive="base">
                                        <p:cTn id="3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 calcmode="lin" valueType="num">
                                      <p:cBhvr additive="base">
                                        <p:cTn id="36"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 calcmode="lin" valueType="num">
                                      <p:cBhvr additive="base">
                                        <p:cTn id="42"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xEl>
                                              <p:pRg st="10" end="10"/>
                                            </p:txEl>
                                          </p:spTgt>
                                        </p:tgtEl>
                                        <p:attrNameLst>
                                          <p:attrName>style.visibility</p:attrName>
                                        </p:attrNameLst>
                                      </p:cBhvr>
                                      <p:to>
                                        <p:strVal val="visible"/>
                                      </p:to>
                                    </p:set>
                                    <p:anim calcmode="lin" valueType="num">
                                      <p:cBhvr additive="base">
                                        <p:cTn id="48"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
                                            <p:txEl>
                                              <p:pRg st="12" end="12"/>
                                            </p:txEl>
                                          </p:spTgt>
                                        </p:tgtEl>
                                        <p:attrNameLst>
                                          <p:attrName>style.visibility</p:attrName>
                                        </p:attrNameLst>
                                      </p:cBhvr>
                                      <p:to>
                                        <p:strVal val="visible"/>
                                      </p:to>
                                    </p:set>
                                    <p:anim calcmode="lin" valueType="num">
                                      <p:cBhvr additive="base">
                                        <p:cTn id="54"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4957" y="114300"/>
            <a:ext cx="7962900" cy="10287000"/>
          </a:xfrm>
          <a:prstGeom prst="rect">
            <a:avLst/>
          </a:prstGeom>
          <a:solidFill>
            <a:srgbClr val="91B43E"/>
          </a:solidFill>
        </p:spPr>
      </p:sp>
      <p:sp>
        <p:nvSpPr>
          <p:cNvPr id="3" name="TextBox 3"/>
          <p:cNvSpPr txBox="1"/>
          <p:nvPr/>
        </p:nvSpPr>
        <p:spPr>
          <a:xfrm>
            <a:off x="8901688" y="2851792"/>
            <a:ext cx="8357612" cy="1102866"/>
          </a:xfrm>
          <a:prstGeom prst="rect">
            <a:avLst/>
          </a:prstGeom>
        </p:spPr>
        <p:txBody>
          <a:bodyPr lIns="0" tIns="0" rIns="0" bIns="0" rtlCol="0" anchor="t">
            <a:spAutoFit/>
          </a:bodyPr>
          <a:lstStyle/>
          <a:p>
            <a:pPr>
              <a:lnSpc>
                <a:spcPts val="8560"/>
              </a:lnSpc>
            </a:pPr>
            <a:r>
              <a:rPr lang="en-US" sz="8000" dirty="0">
                <a:solidFill>
                  <a:srgbClr val="3C455C"/>
                </a:solidFill>
                <a:latin typeface="Amaranth"/>
              </a:rPr>
              <a:t>Welcome!</a:t>
            </a:r>
          </a:p>
        </p:txBody>
      </p:sp>
      <p:sp>
        <p:nvSpPr>
          <p:cNvPr id="4" name="TextBox 4"/>
          <p:cNvSpPr txBox="1"/>
          <p:nvPr/>
        </p:nvSpPr>
        <p:spPr>
          <a:xfrm>
            <a:off x="1331581" y="2162238"/>
            <a:ext cx="3828256" cy="398955"/>
          </a:xfrm>
          <a:prstGeom prst="rect">
            <a:avLst/>
          </a:prstGeom>
        </p:spPr>
        <p:txBody>
          <a:bodyPr lIns="0" tIns="0" rIns="0" bIns="0" rtlCol="0" anchor="t">
            <a:spAutoFit/>
          </a:bodyPr>
          <a:lstStyle/>
          <a:p>
            <a:pPr>
              <a:lnSpc>
                <a:spcPts val="3360"/>
              </a:lnSpc>
              <a:spcBef>
                <a:spcPct val="0"/>
              </a:spcBef>
            </a:pPr>
            <a:r>
              <a:rPr lang="en-US" sz="2400" dirty="0">
                <a:solidFill>
                  <a:srgbClr val="FFFFFF"/>
                </a:solidFill>
                <a:latin typeface="Amaranth"/>
              </a:rPr>
              <a:t>17 years industry experience</a:t>
            </a:r>
          </a:p>
        </p:txBody>
      </p:sp>
      <p:sp>
        <p:nvSpPr>
          <p:cNvPr id="5" name="TextBox 5"/>
          <p:cNvSpPr txBox="1"/>
          <p:nvPr/>
        </p:nvSpPr>
        <p:spPr>
          <a:xfrm>
            <a:off x="1320694" y="3691465"/>
            <a:ext cx="4013305" cy="3052118"/>
          </a:xfrm>
          <a:prstGeom prst="rect">
            <a:avLst/>
          </a:prstGeom>
        </p:spPr>
        <p:txBody>
          <a:bodyPr wrap="square" lIns="0" tIns="0" rIns="0" bIns="0" rtlCol="0" anchor="t">
            <a:spAutoFit/>
          </a:bodyPr>
          <a:lstStyle/>
          <a:p>
            <a:pPr>
              <a:lnSpc>
                <a:spcPts val="3360"/>
              </a:lnSpc>
              <a:spcBef>
                <a:spcPct val="0"/>
              </a:spcBef>
            </a:pPr>
            <a:r>
              <a:rPr lang="en-US" sz="2400" dirty="0">
                <a:solidFill>
                  <a:srgbClr val="FFFFFF"/>
                </a:solidFill>
                <a:latin typeface="Amaranth"/>
              </a:rPr>
              <a:t>Consultant</a:t>
            </a:r>
          </a:p>
          <a:p>
            <a:pPr>
              <a:lnSpc>
                <a:spcPts val="3360"/>
              </a:lnSpc>
              <a:spcBef>
                <a:spcPct val="0"/>
              </a:spcBef>
            </a:pPr>
            <a:r>
              <a:rPr lang="en-US" sz="2400" dirty="0">
                <a:solidFill>
                  <a:srgbClr val="FFFFFF"/>
                </a:solidFill>
                <a:latin typeface="Amaranth"/>
              </a:rPr>
              <a:t>Senior consultant</a:t>
            </a:r>
          </a:p>
          <a:p>
            <a:pPr>
              <a:lnSpc>
                <a:spcPts val="3360"/>
              </a:lnSpc>
              <a:spcBef>
                <a:spcPct val="0"/>
              </a:spcBef>
            </a:pPr>
            <a:r>
              <a:rPr lang="en-US" sz="2400" dirty="0">
                <a:solidFill>
                  <a:srgbClr val="FFFFFF"/>
                </a:solidFill>
                <a:latin typeface="Amaranth"/>
              </a:rPr>
              <a:t>L and D consultant</a:t>
            </a:r>
          </a:p>
          <a:p>
            <a:pPr>
              <a:lnSpc>
                <a:spcPts val="3360"/>
              </a:lnSpc>
              <a:spcBef>
                <a:spcPct val="0"/>
              </a:spcBef>
            </a:pPr>
            <a:r>
              <a:rPr lang="en-US" sz="2400" dirty="0">
                <a:solidFill>
                  <a:srgbClr val="FFFFFF"/>
                </a:solidFill>
                <a:latin typeface="Amaranth"/>
              </a:rPr>
              <a:t>Internal Recruitment Manager</a:t>
            </a:r>
          </a:p>
          <a:p>
            <a:pPr>
              <a:lnSpc>
                <a:spcPts val="3360"/>
              </a:lnSpc>
              <a:spcBef>
                <a:spcPct val="0"/>
              </a:spcBef>
            </a:pPr>
            <a:r>
              <a:rPr lang="en-US" sz="2400" dirty="0">
                <a:solidFill>
                  <a:srgbClr val="FFFFFF"/>
                </a:solidFill>
                <a:latin typeface="Amaranth"/>
              </a:rPr>
              <a:t>Associate Director</a:t>
            </a:r>
          </a:p>
          <a:p>
            <a:pPr>
              <a:lnSpc>
                <a:spcPts val="3360"/>
              </a:lnSpc>
              <a:spcBef>
                <a:spcPct val="0"/>
              </a:spcBef>
            </a:pPr>
            <a:r>
              <a:rPr lang="en-US" sz="2400" dirty="0">
                <a:solidFill>
                  <a:srgbClr val="FFFFFF"/>
                </a:solidFill>
                <a:latin typeface="Amaranth"/>
              </a:rPr>
              <a:t>Director of Operations</a:t>
            </a:r>
          </a:p>
          <a:p>
            <a:pPr>
              <a:lnSpc>
                <a:spcPts val="3360"/>
              </a:lnSpc>
              <a:spcBef>
                <a:spcPct val="0"/>
              </a:spcBef>
            </a:pPr>
            <a:r>
              <a:rPr lang="en-US" sz="2400" dirty="0">
                <a:solidFill>
                  <a:srgbClr val="FFFFFF"/>
                </a:solidFill>
                <a:latin typeface="Amaranth"/>
              </a:rPr>
              <a:t>Training Consultancy owner</a:t>
            </a:r>
          </a:p>
        </p:txBody>
      </p:sp>
      <p:sp>
        <p:nvSpPr>
          <p:cNvPr id="7" name="TextBox 7"/>
          <p:cNvSpPr txBox="1"/>
          <p:nvPr/>
        </p:nvSpPr>
        <p:spPr>
          <a:xfrm>
            <a:off x="8763000" y="6332344"/>
            <a:ext cx="6862481" cy="1330877"/>
          </a:xfrm>
          <a:prstGeom prst="rect">
            <a:avLst/>
          </a:prstGeom>
        </p:spPr>
        <p:txBody>
          <a:bodyPr wrap="square" lIns="0" tIns="0" rIns="0" bIns="0" rtlCol="0" anchor="t">
            <a:spAutoFit/>
          </a:bodyPr>
          <a:lstStyle/>
          <a:p>
            <a:pPr>
              <a:lnSpc>
                <a:spcPts val="3360"/>
              </a:lnSpc>
              <a:spcBef>
                <a:spcPct val="0"/>
              </a:spcBef>
            </a:pPr>
            <a:endParaRPr lang="en-US" sz="2400" dirty="0">
              <a:solidFill>
                <a:srgbClr val="272727"/>
              </a:solidFill>
              <a:latin typeface="Amaranth"/>
            </a:endParaRPr>
          </a:p>
          <a:p>
            <a:pPr>
              <a:lnSpc>
                <a:spcPts val="3360"/>
              </a:lnSpc>
              <a:spcBef>
                <a:spcPct val="0"/>
              </a:spcBef>
            </a:pPr>
            <a:r>
              <a:rPr lang="en-US" sz="4400" dirty="0">
                <a:solidFill>
                  <a:srgbClr val="272727"/>
                </a:solidFill>
                <a:latin typeface="Amaranth"/>
              </a:rPr>
              <a:t>This group is all about and for you!</a:t>
            </a:r>
          </a:p>
        </p:txBody>
      </p:sp>
      <p:pic>
        <p:nvPicPr>
          <p:cNvPr id="8" name="Picture 8"/>
          <p:cNvPicPr>
            <a:picLocks noChangeAspect="1"/>
          </p:cNvPicPr>
          <p:nvPr/>
        </p:nvPicPr>
        <p:blipFill>
          <a:blip r:embed="rId3"/>
          <a:srcRect/>
          <a:stretch>
            <a:fillRect/>
          </a:stretch>
        </p:blipFill>
        <p:spPr>
          <a:xfrm>
            <a:off x="16261505" y="8659469"/>
            <a:ext cx="1627531" cy="16275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6838" y="342900"/>
            <a:ext cx="4147598" cy="5314950"/>
          </a:xfrm>
          <a:prstGeom prst="rect">
            <a:avLst/>
          </a:prstGeom>
        </p:spPr>
      </p:pic>
    </p:spTree>
    <p:extLst>
      <p:ext uri="{BB962C8B-B14F-4D97-AF65-F5344CB8AC3E}">
        <p14:creationId xmlns:p14="http://schemas.microsoft.com/office/powerpoint/2010/main" val="207918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2"/>
          <a:srcRect/>
          <a:stretch>
            <a:fillRect/>
          </a:stretch>
        </p:blipFill>
        <p:spPr>
          <a:xfrm>
            <a:off x="-557892" y="3536619"/>
            <a:ext cx="7127967" cy="7127967"/>
          </a:xfrm>
          <a:prstGeom prst="rect">
            <a:avLst/>
          </a:prstGeom>
        </p:spPr>
      </p:pic>
      <p:sp>
        <p:nvSpPr>
          <p:cNvPr id="2" name="Title 1">
            <a:extLst>
              <a:ext uri="{FF2B5EF4-FFF2-40B4-BE49-F238E27FC236}">
                <a16:creationId xmlns:a16="http://schemas.microsoft.com/office/drawing/2014/main" id="{8C4BE2A5-E290-42B8-92A3-7542A716C730}"/>
              </a:ext>
            </a:extLst>
          </p:cNvPr>
          <p:cNvSpPr>
            <a:spLocks noGrp="1"/>
          </p:cNvSpPr>
          <p:nvPr>
            <p:ph type="title"/>
          </p:nvPr>
        </p:nvSpPr>
        <p:spPr>
          <a:xfrm>
            <a:off x="1981201" y="1104901"/>
            <a:ext cx="4117250" cy="3173522"/>
          </a:xfrm>
        </p:spPr>
        <p:txBody>
          <a:bodyPr vert="horz" lIns="102870" tIns="51435" rIns="102870" bIns="51435" rtlCol="0" anchor="ctr">
            <a:normAutofit/>
          </a:bodyPr>
          <a:lstStyle/>
          <a:p>
            <a:r>
              <a:rPr lang="en-US" sz="4500" dirty="0">
                <a:latin typeface="Amaranth Bold" panose="020B0604020202020204" charset="0"/>
              </a:rPr>
              <a:t>Always start with the end in mind</a:t>
            </a:r>
          </a:p>
        </p:txBody>
      </p:sp>
      <p:graphicFrame>
        <p:nvGraphicFramePr>
          <p:cNvPr id="3" name="Diagram 2">
            <a:extLst>
              <a:ext uri="{FF2B5EF4-FFF2-40B4-BE49-F238E27FC236}">
                <a16:creationId xmlns:a16="http://schemas.microsoft.com/office/drawing/2014/main" id="{C39FB2D6-4EDB-4B1D-88B8-DD1083BE2DCE}"/>
              </a:ext>
            </a:extLst>
          </p:cNvPr>
          <p:cNvGraphicFramePr/>
          <p:nvPr/>
        </p:nvGraphicFramePr>
        <p:xfrm>
          <a:off x="7847860" y="1969413"/>
          <a:ext cx="7045715" cy="6348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2"/>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1701749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AABB4724-7582-473D-806A-09FB96837F2B}"/>
                                            </p:graphicEl>
                                          </p:spTgt>
                                        </p:tgtEl>
                                        <p:attrNameLst>
                                          <p:attrName>style.visibility</p:attrName>
                                        </p:attrNameLst>
                                      </p:cBhvr>
                                      <p:to>
                                        <p:strVal val="visible"/>
                                      </p:to>
                                    </p:set>
                                    <p:animEffect transition="in" filter="fade">
                                      <p:cBhvr>
                                        <p:cTn id="12" dur="500"/>
                                        <p:tgtEl>
                                          <p:spTgt spid="3">
                                            <p:graphicEl>
                                              <a:dgm id="{AABB4724-7582-473D-806A-09FB96837F2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CDF9A39F-07A2-483E-8A5E-062D699732A3}"/>
                                            </p:graphicEl>
                                          </p:spTgt>
                                        </p:tgtEl>
                                        <p:attrNameLst>
                                          <p:attrName>style.visibility</p:attrName>
                                        </p:attrNameLst>
                                      </p:cBhvr>
                                      <p:to>
                                        <p:strVal val="visible"/>
                                      </p:to>
                                    </p:set>
                                    <p:animEffect transition="in" filter="fade">
                                      <p:cBhvr>
                                        <p:cTn id="17" dur="500"/>
                                        <p:tgtEl>
                                          <p:spTgt spid="3">
                                            <p:graphicEl>
                                              <a:dgm id="{CDF9A39F-07A2-483E-8A5E-062D699732A3}"/>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graphicEl>
                                              <a:dgm id="{318D17AE-C6B0-46EF-B897-D00F46374910}"/>
                                            </p:graphicEl>
                                          </p:spTgt>
                                        </p:tgtEl>
                                        <p:attrNameLst>
                                          <p:attrName>style.visibility</p:attrName>
                                        </p:attrNameLst>
                                      </p:cBhvr>
                                      <p:to>
                                        <p:strVal val="visible"/>
                                      </p:to>
                                    </p:set>
                                    <p:animEffect transition="in" filter="fade">
                                      <p:cBhvr>
                                        <p:cTn id="20" dur="500"/>
                                        <p:tgtEl>
                                          <p:spTgt spid="3">
                                            <p:graphicEl>
                                              <a:dgm id="{318D17AE-C6B0-46EF-B897-D00F4637491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graphicEl>
                                              <a:dgm id="{B97DAC95-E4A4-4BA9-8700-F0580D6E6333}"/>
                                            </p:graphicEl>
                                          </p:spTgt>
                                        </p:tgtEl>
                                        <p:attrNameLst>
                                          <p:attrName>style.visibility</p:attrName>
                                        </p:attrNameLst>
                                      </p:cBhvr>
                                      <p:to>
                                        <p:strVal val="visible"/>
                                      </p:to>
                                    </p:set>
                                    <p:animEffect transition="in" filter="fade">
                                      <p:cBhvr>
                                        <p:cTn id="25" dur="500"/>
                                        <p:tgtEl>
                                          <p:spTgt spid="3">
                                            <p:graphicEl>
                                              <a:dgm id="{B97DAC95-E4A4-4BA9-8700-F0580D6E6333}"/>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graphicEl>
                                              <a:dgm id="{D9803E29-E1C3-4F2B-9E0C-1C9A780DA4A2}"/>
                                            </p:graphicEl>
                                          </p:spTgt>
                                        </p:tgtEl>
                                        <p:attrNameLst>
                                          <p:attrName>style.visibility</p:attrName>
                                        </p:attrNameLst>
                                      </p:cBhvr>
                                      <p:to>
                                        <p:strVal val="visible"/>
                                      </p:to>
                                    </p:set>
                                    <p:animEffect transition="in" filter="fade">
                                      <p:cBhvr>
                                        <p:cTn id="28" dur="500"/>
                                        <p:tgtEl>
                                          <p:spTgt spid="3">
                                            <p:graphicEl>
                                              <a:dgm id="{D9803E29-E1C3-4F2B-9E0C-1C9A780DA4A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graphicEl>
                                              <a:dgm id="{A9EF9D0D-9C09-420F-B225-3D97A8817345}"/>
                                            </p:graphicEl>
                                          </p:spTgt>
                                        </p:tgtEl>
                                        <p:attrNameLst>
                                          <p:attrName>style.visibility</p:attrName>
                                        </p:attrNameLst>
                                      </p:cBhvr>
                                      <p:to>
                                        <p:strVal val="visible"/>
                                      </p:to>
                                    </p:set>
                                    <p:animEffect transition="in" filter="fade">
                                      <p:cBhvr>
                                        <p:cTn id="33" dur="500"/>
                                        <p:tgtEl>
                                          <p:spTgt spid="3">
                                            <p:graphicEl>
                                              <a:dgm id="{A9EF9D0D-9C09-420F-B225-3D97A8817345}"/>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graphicEl>
                                              <a:dgm id="{2D462627-7876-49CE-A54C-48E694D786BC}"/>
                                            </p:graphicEl>
                                          </p:spTgt>
                                        </p:tgtEl>
                                        <p:attrNameLst>
                                          <p:attrName>style.visibility</p:attrName>
                                        </p:attrNameLst>
                                      </p:cBhvr>
                                      <p:to>
                                        <p:strVal val="visible"/>
                                      </p:to>
                                    </p:set>
                                    <p:animEffect transition="in" filter="fade">
                                      <p:cBhvr>
                                        <p:cTn id="36" dur="500"/>
                                        <p:tgtEl>
                                          <p:spTgt spid="3">
                                            <p:graphicEl>
                                              <a:dgm id="{2D462627-7876-49CE-A54C-48E694D786BC}"/>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graphicEl>
                                              <a:dgm id="{0896C2FD-0BA5-4072-8824-465E74A9698A}"/>
                                            </p:graphicEl>
                                          </p:spTgt>
                                        </p:tgtEl>
                                        <p:attrNameLst>
                                          <p:attrName>style.visibility</p:attrName>
                                        </p:attrNameLst>
                                      </p:cBhvr>
                                      <p:to>
                                        <p:strVal val="visible"/>
                                      </p:to>
                                    </p:set>
                                    <p:animEffect transition="in" filter="fade">
                                      <p:cBhvr>
                                        <p:cTn id="41" dur="500"/>
                                        <p:tgtEl>
                                          <p:spTgt spid="3">
                                            <p:graphicEl>
                                              <a:dgm id="{0896C2FD-0BA5-4072-8824-465E74A9698A}"/>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graphicEl>
                                              <a:dgm id="{7B6E72DC-5447-4BC4-BB2D-AB988791BE49}"/>
                                            </p:graphicEl>
                                          </p:spTgt>
                                        </p:tgtEl>
                                        <p:attrNameLst>
                                          <p:attrName>style.visibility</p:attrName>
                                        </p:attrNameLst>
                                      </p:cBhvr>
                                      <p:to>
                                        <p:strVal val="visible"/>
                                      </p:to>
                                    </p:set>
                                    <p:animEffect transition="in" filter="fade">
                                      <p:cBhvr>
                                        <p:cTn id="44" dur="500"/>
                                        <p:tgtEl>
                                          <p:spTgt spid="3">
                                            <p:graphicEl>
                                              <a:dgm id="{7B6E72DC-5447-4BC4-BB2D-AB988791BE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AutoShape 2"/>
          <p:cNvSpPr/>
          <p:nvPr/>
        </p:nvSpPr>
        <p:spPr>
          <a:xfrm>
            <a:off x="8153400" y="0"/>
            <a:ext cx="7924800" cy="10287000"/>
          </a:xfrm>
          <a:prstGeom prst="rect">
            <a:avLst/>
          </a:prstGeom>
          <a:solidFill>
            <a:srgbClr val="91B43E"/>
          </a:solidFill>
        </p:spPr>
      </p:sp>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4511" y="1936363"/>
            <a:ext cx="14554200" cy="8360268"/>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5676" y="3016111"/>
            <a:ext cx="11060907" cy="7273338"/>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7026" y="2671357"/>
            <a:ext cx="12053888" cy="7625274"/>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91" y="813520"/>
            <a:ext cx="15501937" cy="9483113"/>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551" y="9268126"/>
            <a:ext cx="757238" cy="1022291"/>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91" y="-89064"/>
            <a:ext cx="16637794" cy="10385694"/>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91" y="-2874"/>
            <a:ext cx="1585912" cy="921736"/>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551" y="-10057"/>
            <a:ext cx="892970" cy="529100"/>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91" y="-2874"/>
            <a:ext cx="535781" cy="320812"/>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39901" y="-2874"/>
            <a:ext cx="8682038" cy="10270776"/>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852521" y="4308"/>
            <a:ext cx="4426744" cy="3832987"/>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7"/>
          <p:cNvSpPr txBox="1"/>
          <p:nvPr/>
        </p:nvSpPr>
        <p:spPr>
          <a:xfrm>
            <a:off x="13263372" y="2221992"/>
            <a:ext cx="4389120" cy="370332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dirty="0">
                <a:latin typeface="Amaranth" panose="020B0604020202020204" charset="0"/>
                <a:ea typeface="+mj-ea"/>
                <a:cs typeface="+mj-cs"/>
              </a:rPr>
              <a:t>Plan your empathy statement and Questions for the most common Objection…</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031239" y="-2874"/>
            <a:ext cx="3248025" cy="2037397"/>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936239" y="-2874"/>
            <a:ext cx="1343025" cy="802030"/>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1128117" y="3327060"/>
            <a:ext cx="6628135" cy="6389413"/>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descr="Image result for sales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3319" b="-1"/>
          <a:stretch/>
        </p:blipFill>
        <p:spPr bwMode="auto">
          <a:xfrm>
            <a:off x="1382865" y="697864"/>
            <a:ext cx="11642886" cy="8014598"/>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p:cNvPicPr>
          <p:nvPr/>
        </p:nvPicPr>
        <p:blipFill>
          <a:blip r:embed="rId4"/>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60382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13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ee the source image">
            <a:extLst>
              <a:ext uri="{FF2B5EF4-FFF2-40B4-BE49-F238E27FC236}">
                <a16:creationId xmlns:a16="http://schemas.microsoft.com/office/drawing/2014/main" id="{E56BEBCA-1AC1-47F2-A213-8E7EF603CA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3077" name="Rectangle 13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4901" cy="10287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7"/>
          <p:cNvSpPr txBox="1"/>
          <p:nvPr/>
        </p:nvSpPr>
        <p:spPr>
          <a:xfrm>
            <a:off x="716971" y="1683544"/>
            <a:ext cx="6035040" cy="480620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600" dirty="0">
                <a:latin typeface="Amaranth" panose="020B0604020202020204" charset="0"/>
                <a:ea typeface="+mj-ea"/>
                <a:cs typeface="+mj-cs"/>
              </a:rPr>
              <a:t>Can you now think about what solutions/ sells you can use with that particular objection?</a:t>
            </a:r>
          </a:p>
        </p:txBody>
      </p:sp>
      <p:sp>
        <p:nvSpPr>
          <p:cNvPr id="3078"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9882" y="520187"/>
            <a:ext cx="219456"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3" y="6820380"/>
            <a:ext cx="596646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5"/>
          <p:cNvPicPr>
            <a:picLocks noChangeAspect="1"/>
          </p:cNvPicPr>
          <p:nvPr/>
        </p:nvPicPr>
        <p:blipFill>
          <a:blip r:embed="rId4"/>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369264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3"/>
          <p:cNvSpPr txBox="1"/>
          <p:nvPr/>
        </p:nvSpPr>
        <p:spPr>
          <a:xfrm>
            <a:off x="1641142" y="1277275"/>
            <a:ext cx="7012199" cy="448712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kern="1200" dirty="0">
                <a:solidFill>
                  <a:schemeClr val="tx1"/>
                </a:solidFill>
                <a:latin typeface="+mj-lt"/>
                <a:ea typeface="+mj-ea"/>
                <a:cs typeface="+mj-cs"/>
              </a:rPr>
              <a:t>How to close effectively and gain commitment</a:t>
            </a:r>
          </a:p>
        </p:txBody>
      </p:sp>
      <p:pic>
        <p:nvPicPr>
          <p:cNvPr id="8" name="Picture 8"/>
          <p:cNvPicPr>
            <a:picLocks noChangeAspect="1"/>
          </p:cNvPicPr>
          <p:nvPr/>
        </p:nvPicPr>
        <p:blipFill rotWithShape="1">
          <a:blip r:embed="rId2"/>
          <a:srcRect t="3337" r="-1" b="6517"/>
          <a:stretch/>
        </p:blipFill>
        <p:spPr>
          <a:xfrm>
            <a:off x="9192340" y="1184563"/>
            <a:ext cx="3596271" cy="3241854"/>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1026" name="Picture 2" descr="See the source image">
            <a:extLst>
              <a:ext uri="{FF2B5EF4-FFF2-40B4-BE49-F238E27FC236}">
                <a16:creationId xmlns:a16="http://schemas.microsoft.com/office/drawing/2014/main" id="{150603A6-D459-494D-9A7B-4AEF52D8C2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04"/>
          <a:stretch/>
        </p:blipFill>
        <p:spPr bwMode="auto">
          <a:xfrm>
            <a:off x="8226753" y="2134536"/>
            <a:ext cx="9412024" cy="6896607"/>
          </a:xfrm>
          <a:custGeom>
            <a:avLst/>
            <a:gdLst/>
            <a:ahLst/>
            <a:cxnLst/>
            <a:rect l="l" t="t" r="r" b="b"/>
            <a:pathLst>
              <a:path w="6274683" h="4597738">
                <a:moveTo>
                  <a:pt x="373676" y="2507768"/>
                </a:moveTo>
                <a:cubicBezTo>
                  <a:pt x="937335" y="2507768"/>
                  <a:pt x="937335" y="2507768"/>
                  <a:pt x="937335" y="2507768"/>
                </a:cubicBezTo>
                <a:cubicBezTo>
                  <a:pt x="965853" y="2507768"/>
                  <a:pt x="1002759" y="2527661"/>
                  <a:pt x="1017857" y="2552528"/>
                </a:cubicBezTo>
                <a:cubicBezTo>
                  <a:pt x="1299687" y="3034940"/>
                  <a:pt x="1299687" y="3034940"/>
                  <a:pt x="1299687" y="3034940"/>
                </a:cubicBezTo>
                <a:cubicBezTo>
                  <a:pt x="1313107" y="3061464"/>
                  <a:pt x="1313107" y="3101250"/>
                  <a:pt x="1299687" y="3127775"/>
                </a:cubicBezTo>
                <a:cubicBezTo>
                  <a:pt x="1017857" y="3610186"/>
                  <a:pt x="1017857" y="3610186"/>
                  <a:pt x="1017857" y="3610186"/>
                </a:cubicBezTo>
                <a:cubicBezTo>
                  <a:pt x="1002759" y="3635053"/>
                  <a:pt x="965853" y="3654946"/>
                  <a:pt x="937335" y="3654946"/>
                </a:cubicBezTo>
                <a:lnTo>
                  <a:pt x="373676" y="3654946"/>
                </a:lnTo>
                <a:cubicBezTo>
                  <a:pt x="343480" y="3654946"/>
                  <a:pt x="306574" y="3635053"/>
                  <a:pt x="293153" y="3610186"/>
                </a:cubicBezTo>
                <a:cubicBezTo>
                  <a:pt x="11324" y="3127775"/>
                  <a:pt x="11324" y="3127775"/>
                  <a:pt x="11324" y="3127775"/>
                </a:cubicBezTo>
                <a:cubicBezTo>
                  <a:pt x="-3774" y="3101250"/>
                  <a:pt x="-3774" y="3061464"/>
                  <a:pt x="11324" y="3034940"/>
                </a:cubicBezTo>
                <a:cubicBezTo>
                  <a:pt x="293153" y="2552528"/>
                  <a:pt x="293153" y="2552528"/>
                  <a:pt x="293153" y="2552528"/>
                </a:cubicBezTo>
                <a:cubicBezTo>
                  <a:pt x="306574" y="2527661"/>
                  <a:pt x="343480" y="2507768"/>
                  <a:pt x="373676" y="2507768"/>
                </a:cubicBezTo>
                <a:close/>
                <a:moveTo>
                  <a:pt x="2963165" y="0"/>
                </a:moveTo>
                <a:lnTo>
                  <a:pt x="3100668" y="0"/>
                </a:lnTo>
                <a:cubicBezTo>
                  <a:pt x="4782082" y="0"/>
                  <a:pt x="4782082" y="0"/>
                  <a:pt x="4782082" y="0"/>
                </a:cubicBezTo>
                <a:cubicBezTo>
                  <a:pt x="4896379" y="0"/>
                  <a:pt x="5044296" y="79730"/>
                  <a:pt x="5104806" y="179392"/>
                </a:cubicBezTo>
                <a:cubicBezTo>
                  <a:pt x="6234342" y="2112834"/>
                  <a:pt x="6234342" y="2112834"/>
                  <a:pt x="6234342" y="2112834"/>
                </a:cubicBezTo>
                <a:cubicBezTo>
                  <a:pt x="6288131" y="2219140"/>
                  <a:pt x="6288131" y="2378598"/>
                  <a:pt x="6234342" y="2484906"/>
                </a:cubicBezTo>
                <a:cubicBezTo>
                  <a:pt x="5104806" y="4418346"/>
                  <a:pt x="5104806" y="4418346"/>
                  <a:pt x="5104806" y="4418346"/>
                </a:cubicBezTo>
                <a:cubicBezTo>
                  <a:pt x="5044296" y="4518010"/>
                  <a:pt x="4896379" y="4597738"/>
                  <a:pt x="4782082" y="4597738"/>
                </a:cubicBezTo>
                <a:lnTo>
                  <a:pt x="2523007" y="4597738"/>
                </a:lnTo>
                <a:cubicBezTo>
                  <a:pt x="2401986" y="4597738"/>
                  <a:pt x="2254071" y="4518010"/>
                  <a:pt x="2200284" y="4418346"/>
                </a:cubicBezTo>
                <a:cubicBezTo>
                  <a:pt x="1070747" y="2484906"/>
                  <a:pt x="1070747" y="2484906"/>
                  <a:pt x="1070747" y="2484906"/>
                </a:cubicBezTo>
                <a:cubicBezTo>
                  <a:pt x="1010234" y="2378598"/>
                  <a:pt x="1010234" y="2219140"/>
                  <a:pt x="1070747" y="2112834"/>
                </a:cubicBezTo>
                <a:cubicBezTo>
                  <a:pt x="1141343" y="1991994"/>
                  <a:pt x="1207527" y="1878706"/>
                  <a:pt x="1269574" y="1772499"/>
                </a:cubicBezTo>
                <a:lnTo>
                  <a:pt x="1354552" y="1627041"/>
                </a:lnTo>
                <a:lnTo>
                  <a:pt x="2423436" y="1627041"/>
                </a:lnTo>
                <a:cubicBezTo>
                  <a:pt x="2482091" y="1627041"/>
                  <a:pt x="2557999" y="1586126"/>
                  <a:pt x="2589052" y="1534980"/>
                </a:cubicBezTo>
                <a:cubicBezTo>
                  <a:pt x="2589052" y="1534980"/>
                  <a:pt x="2589052" y="1534980"/>
                  <a:pt x="3168709" y="542774"/>
                </a:cubicBezTo>
                <a:cubicBezTo>
                  <a:pt x="3196312" y="488219"/>
                  <a:pt x="3196312" y="406388"/>
                  <a:pt x="3168709" y="351833"/>
                </a:cubicBezTo>
                <a:cubicBezTo>
                  <a:pt x="3168709" y="351833"/>
                  <a:pt x="3168709" y="351833"/>
                  <a:pt x="2980349" y="294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4"/>
          <p:cNvSpPr txBox="1"/>
          <p:nvPr/>
        </p:nvSpPr>
        <p:spPr>
          <a:xfrm>
            <a:off x="1331582" y="2162239"/>
            <a:ext cx="3828257" cy="834972"/>
          </a:xfrm>
          <a:prstGeom prst="rect">
            <a:avLst/>
          </a:prstGeom>
        </p:spPr>
        <p:txBody>
          <a:bodyPr lIns="0" tIns="0" rIns="0" bIns="0" rtlCol="0" anchor="t">
            <a:spAutoFit/>
          </a:bodyPr>
          <a:lstStyle/>
          <a:p>
            <a:pPr>
              <a:lnSpc>
                <a:spcPts val="3360"/>
              </a:lnSpc>
              <a:spcBef>
                <a:spcPct val="0"/>
              </a:spcBef>
              <a:spcAft>
                <a:spcPts val="600"/>
              </a:spcAft>
            </a:pPr>
            <a:r>
              <a:rPr lang="en-US" sz="2400">
                <a:solidFill>
                  <a:srgbClr val="FFFFFF"/>
                </a:solidFill>
                <a:latin typeface="Amaranth"/>
              </a:rPr>
              <a:t>What could commitment from the client look like?</a:t>
            </a:r>
          </a:p>
        </p:txBody>
      </p:sp>
      <p:sp>
        <p:nvSpPr>
          <p:cNvPr id="5" name="TextBox 5"/>
          <p:cNvSpPr txBox="1"/>
          <p:nvPr/>
        </p:nvSpPr>
        <p:spPr>
          <a:xfrm>
            <a:off x="1331582" y="4711711"/>
            <a:ext cx="3828257" cy="834972"/>
          </a:xfrm>
          <a:prstGeom prst="rect">
            <a:avLst/>
          </a:prstGeom>
        </p:spPr>
        <p:txBody>
          <a:bodyPr lIns="0" tIns="0" rIns="0" bIns="0" rtlCol="0" anchor="t">
            <a:spAutoFit/>
          </a:bodyPr>
          <a:lstStyle/>
          <a:p>
            <a:pPr>
              <a:lnSpc>
                <a:spcPts val="3360"/>
              </a:lnSpc>
              <a:spcBef>
                <a:spcPct val="0"/>
              </a:spcBef>
              <a:spcAft>
                <a:spcPts val="600"/>
              </a:spcAft>
            </a:pPr>
            <a:r>
              <a:rPr lang="en-US" sz="2400">
                <a:solidFill>
                  <a:srgbClr val="FFFFFF"/>
                </a:solidFill>
                <a:latin typeface="Amaranth"/>
              </a:rPr>
              <a:t>Remember your objectives for the call</a:t>
            </a:r>
          </a:p>
        </p:txBody>
      </p:sp>
      <p:sp>
        <p:nvSpPr>
          <p:cNvPr id="7" name="TextBox 7"/>
          <p:cNvSpPr txBox="1"/>
          <p:nvPr/>
        </p:nvSpPr>
        <p:spPr>
          <a:xfrm>
            <a:off x="9767313" y="6846538"/>
            <a:ext cx="5858169" cy="1424877"/>
          </a:xfrm>
          <a:prstGeom prst="rect">
            <a:avLst/>
          </a:prstGeom>
        </p:spPr>
        <p:txBody>
          <a:bodyPr lIns="0" tIns="0" rIns="0" bIns="0" rtlCol="0" anchor="t">
            <a:spAutoFit/>
          </a:bodyPr>
          <a:lstStyle/>
          <a:p>
            <a:pPr>
              <a:lnSpc>
                <a:spcPts val="3360"/>
              </a:lnSpc>
              <a:spcBef>
                <a:spcPct val="0"/>
              </a:spcBef>
              <a:spcAft>
                <a:spcPts val="600"/>
              </a:spcAft>
            </a:pPr>
            <a:endParaRPr lang="en-US" sz="2400">
              <a:solidFill>
                <a:srgbClr val="272727"/>
              </a:solidFill>
              <a:latin typeface="Amaranth"/>
            </a:endParaRPr>
          </a:p>
          <a:p>
            <a:pPr>
              <a:lnSpc>
                <a:spcPts val="3360"/>
              </a:lnSpc>
              <a:spcBef>
                <a:spcPct val="0"/>
              </a:spcBef>
              <a:spcAft>
                <a:spcPts val="600"/>
              </a:spcAft>
            </a:pPr>
            <a:endParaRPr lang="en-US" sz="2400">
              <a:solidFill>
                <a:srgbClr val="272727"/>
              </a:solidFill>
              <a:latin typeface="Amaranth"/>
            </a:endParaRPr>
          </a:p>
          <a:p>
            <a:pPr>
              <a:lnSpc>
                <a:spcPts val="3360"/>
              </a:lnSpc>
              <a:spcBef>
                <a:spcPct val="0"/>
              </a:spcBef>
              <a:spcAft>
                <a:spcPts val="600"/>
              </a:spcAft>
            </a:pPr>
            <a:endParaRPr lang="en-US" sz="2400">
              <a:solidFill>
                <a:srgbClr val="272727"/>
              </a:solidFill>
              <a:latin typeface="Amaranth"/>
            </a:endParaRPr>
          </a:p>
        </p:txBody>
      </p:sp>
      <p:sp>
        <p:nvSpPr>
          <p:cNvPr id="10" name="TextBox 5"/>
          <p:cNvSpPr txBox="1"/>
          <p:nvPr/>
        </p:nvSpPr>
        <p:spPr>
          <a:xfrm>
            <a:off x="1369682" y="8077138"/>
            <a:ext cx="3828257" cy="834972"/>
          </a:xfrm>
          <a:prstGeom prst="rect">
            <a:avLst/>
          </a:prstGeom>
        </p:spPr>
        <p:txBody>
          <a:bodyPr lIns="0" tIns="0" rIns="0" bIns="0" rtlCol="0" anchor="t">
            <a:spAutoFit/>
          </a:bodyPr>
          <a:lstStyle/>
          <a:p>
            <a:pPr>
              <a:lnSpc>
                <a:spcPts val="3360"/>
              </a:lnSpc>
              <a:spcBef>
                <a:spcPct val="0"/>
              </a:spcBef>
              <a:spcAft>
                <a:spcPts val="600"/>
              </a:spcAft>
            </a:pPr>
            <a:r>
              <a:rPr lang="en-US" sz="2400">
                <a:solidFill>
                  <a:srgbClr val="FFFFFF"/>
                </a:solidFill>
                <a:latin typeface="Amaranth"/>
              </a:rPr>
              <a:t>WHY is closing the call well so important?</a:t>
            </a:r>
          </a:p>
        </p:txBody>
      </p:sp>
      <p:sp>
        <p:nvSpPr>
          <p:cNvPr id="11" name="TextBox 5"/>
          <p:cNvSpPr txBox="1"/>
          <p:nvPr/>
        </p:nvSpPr>
        <p:spPr>
          <a:xfrm>
            <a:off x="2560217" y="7317492"/>
            <a:ext cx="6248400" cy="834972"/>
          </a:xfrm>
          <a:prstGeom prst="rect">
            <a:avLst/>
          </a:prstGeom>
        </p:spPr>
        <p:txBody>
          <a:bodyPr wrap="square" lIns="0" tIns="0" rIns="0" bIns="0" rtlCol="0" anchor="t">
            <a:spAutoFit/>
          </a:bodyPr>
          <a:lstStyle/>
          <a:p>
            <a:pPr>
              <a:lnSpc>
                <a:spcPts val="3360"/>
              </a:lnSpc>
              <a:spcBef>
                <a:spcPct val="0"/>
              </a:spcBef>
              <a:spcAft>
                <a:spcPts val="600"/>
              </a:spcAft>
            </a:pPr>
            <a:r>
              <a:rPr lang="en-US" sz="2400" dirty="0">
                <a:latin typeface="Amaranth"/>
              </a:rPr>
              <a:t>What happens if we don’t close the call effectively?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Arc 19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3" y="3683218"/>
            <a:ext cx="6125149"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7"/>
          <p:cNvSpPr txBox="1"/>
          <p:nvPr/>
        </p:nvSpPr>
        <p:spPr>
          <a:xfrm>
            <a:off x="6670962" y="887016"/>
            <a:ext cx="10359736" cy="837842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800" spc="36" dirty="0">
                <a:latin typeface="Amaranth" panose="020B0604020202020204" charset="0"/>
              </a:rPr>
              <a:t>Based on what we have talked about today – is there any reason why you couldn’t come to me next time you are hiring?</a:t>
            </a:r>
          </a:p>
          <a:p>
            <a:pPr indent="-228600">
              <a:lnSpc>
                <a:spcPct val="90000"/>
              </a:lnSpc>
              <a:spcAft>
                <a:spcPts val="600"/>
              </a:spcAft>
              <a:buFont typeface="Arial" panose="020B0604020202020204" pitchFamily="34" charset="0"/>
              <a:buChar char="•"/>
            </a:pPr>
            <a:r>
              <a:rPr lang="en-US" sz="2800" spc="36" dirty="0">
                <a:latin typeface="Amaranth" panose="020B0604020202020204" charset="0"/>
              </a:rPr>
              <a:t>No not at all – great! What in particular makes you feel confident to use me?</a:t>
            </a:r>
          </a:p>
          <a:p>
            <a:pPr indent="-228600">
              <a:lnSpc>
                <a:spcPct val="90000"/>
              </a:lnSpc>
              <a:spcAft>
                <a:spcPts val="600"/>
              </a:spcAft>
              <a:buFont typeface="Arial" panose="020B0604020202020204" pitchFamily="34" charset="0"/>
              <a:buChar char="•"/>
            </a:pPr>
            <a:endParaRPr lang="en-US" sz="2800" spc="36" dirty="0">
              <a:latin typeface="Amaranth" panose="020B0604020202020204" charset="0"/>
            </a:endParaRPr>
          </a:p>
          <a:p>
            <a:pPr indent="-228600">
              <a:lnSpc>
                <a:spcPct val="90000"/>
              </a:lnSpc>
              <a:spcAft>
                <a:spcPts val="600"/>
              </a:spcAft>
              <a:buFont typeface="Arial" panose="020B0604020202020204" pitchFamily="34" charset="0"/>
              <a:buChar char="•"/>
            </a:pPr>
            <a:r>
              <a:rPr lang="en-US" sz="2800" spc="36" dirty="0">
                <a:latin typeface="Amaranth" panose="020B0604020202020204" charset="0"/>
              </a:rPr>
              <a:t>Would you feel comfortable in working together next time you are recruiting?</a:t>
            </a:r>
          </a:p>
          <a:p>
            <a:pPr indent="-228600">
              <a:lnSpc>
                <a:spcPct val="90000"/>
              </a:lnSpc>
              <a:spcAft>
                <a:spcPts val="600"/>
              </a:spcAft>
              <a:buFont typeface="Arial" panose="020B0604020202020204" pitchFamily="34" charset="0"/>
              <a:buChar char="•"/>
            </a:pPr>
            <a:r>
              <a:rPr lang="en-US" sz="2800" spc="36" dirty="0">
                <a:latin typeface="Amaranth" panose="020B0604020202020204" charset="0"/>
              </a:rPr>
              <a:t>If they say yes – great – what have I said today that makes you feel comfortable enough…</a:t>
            </a:r>
          </a:p>
          <a:p>
            <a:pPr indent="-228600">
              <a:lnSpc>
                <a:spcPct val="90000"/>
              </a:lnSpc>
              <a:spcAft>
                <a:spcPts val="600"/>
              </a:spcAft>
              <a:buFont typeface="Arial" panose="020B0604020202020204" pitchFamily="34" charset="0"/>
              <a:buChar char="•"/>
            </a:pPr>
            <a:endParaRPr lang="en-US" sz="2800" spc="36" dirty="0">
              <a:latin typeface="Amaranth" panose="020B0604020202020204" charset="0"/>
            </a:endParaRPr>
          </a:p>
          <a:p>
            <a:pPr indent="-228600">
              <a:lnSpc>
                <a:spcPct val="90000"/>
              </a:lnSpc>
              <a:spcAft>
                <a:spcPts val="600"/>
              </a:spcAft>
              <a:buFont typeface="Arial" panose="020B0604020202020204" pitchFamily="34" charset="0"/>
              <a:buChar char="•"/>
            </a:pPr>
            <a:r>
              <a:rPr lang="en-US" sz="2800" spc="36" dirty="0">
                <a:latin typeface="Amaranth" panose="020B0604020202020204" charset="0"/>
              </a:rPr>
              <a:t>Will you come to me next time?</a:t>
            </a:r>
          </a:p>
          <a:p>
            <a:pPr indent="-228600">
              <a:lnSpc>
                <a:spcPct val="90000"/>
              </a:lnSpc>
              <a:spcAft>
                <a:spcPts val="600"/>
              </a:spcAft>
              <a:buFont typeface="Arial" panose="020B0604020202020204" pitchFamily="34" charset="0"/>
              <a:buChar char="•"/>
            </a:pPr>
            <a:endParaRPr lang="en-US" sz="2800" spc="36" dirty="0">
              <a:latin typeface="Amaranth" panose="020B0604020202020204" charset="0"/>
            </a:endParaRPr>
          </a:p>
          <a:p>
            <a:pPr indent="-228600">
              <a:lnSpc>
                <a:spcPct val="90000"/>
              </a:lnSpc>
              <a:spcAft>
                <a:spcPts val="600"/>
              </a:spcAft>
              <a:buFont typeface="Arial" panose="020B0604020202020204" pitchFamily="34" charset="0"/>
              <a:buChar char="•"/>
            </a:pPr>
            <a:r>
              <a:rPr lang="en-US" sz="2800" spc="36" dirty="0">
                <a:latin typeface="Amaranth" panose="020B0604020202020204" charset="0"/>
              </a:rPr>
              <a:t>Will you ring me first?</a:t>
            </a:r>
          </a:p>
          <a:p>
            <a:pPr indent="-228600">
              <a:lnSpc>
                <a:spcPct val="90000"/>
              </a:lnSpc>
              <a:spcAft>
                <a:spcPts val="600"/>
              </a:spcAft>
              <a:buFont typeface="Arial" panose="020B0604020202020204" pitchFamily="34" charset="0"/>
              <a:buChar char="•"/>
            </a:pPr>
            <a:r>
              <a:rPr lang="en-US" sz="2800" spc="36" dirty="0">
                <a:latin typeface="Amaranth" panose="020B0604020202020204" charset="0"/>
              </a:rPr>
              <a:t>If they say – yes – Great! Why will you?</a:t>
            </a:r>
          </a:p>
          <a:p>
            <a:pPr indent="-228600">
              <a:lnSpc>
                <a:spcPct val="90000"/>
              </a:lnSpc>
              <a:spcAft>
                <a:spcPts val="600"/>
              </a:spcAft>
              <a:buFont typeface="Arial" panose="020B0604020202020204" pitchFamily="34" charset="0"/>
              <a:buChar char="•"/>
            </a:pPr>
            <a:endParaRPr lang="en-US" spc="36" dirty="0"/>
          </a:p>
        </p:txBody>
      </p:sp>
      <p:pic>
        <p:nvPicPr>
          <p:cNvPr id="8" name="Picture 5"/>
          <p:cNvPicPr>
            <a:picLocks noChangeAspect="1"/>
          </p:cNvPicPr>
          <p:nvPr/>
        </p:nvPicPr>
        <p:blipFill>
          <a:blip r:embed="rId3"/>
          <a:srcRect/>
          <a:stretch>
            <a:fillRect/>
          </a:stretch>
        </p:blipFill>
        <p:spPr>
          <a:xfrm>
            <a:off x="16261507" y="8659471"/>
            <a:ext cx="1627532" cy="1627532"/>
          </a:xfrm>
          <a:prstGeom prst="rect">
            <a:avLst/>
          </a:prstGeom>
        </p:spPr>
      </p:pic>
      <p:pic>
        <p:nvPicPr>
          <p:cNvPr id="5122" name="Picture 2" descr="See the source image">
            <a:extLst>
              <a:ext uri="{FF2B5EF4-FFF2-40B4-BE49-F238E27FC236}">
                <a16:creationId xmlns:a16="http://schemas.microsoft.com/office/drawing/2014/main" id="{54E506E6-A4E6-4651-9B08-A87A8E035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2"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01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9" name="Freeform: Shape 9">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53" y="-23851"/>
            <a:ext cx="9867505" cy="8722336"/>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Image result for sales image">
            <a:extLst>
              <a:ext uri="{FF2B5EF4-FFF2-40B4-BE49-F238E27FC236}">
                <a16:creationId xmlns:a16="http://schemas.microsoft.com/office/drawing/2014/main" id="{4B1BBD5D-4E38-43E3-A5B7-E60BD5EEB4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30" r="17239"/>
          <a:stretch/>
        </p:blipFill>
        <p:spPr bwMode="auto">
          <a:xfrm>
            <a:off x="20" y="-3"/>
            <a:ext cx="9484723" cy="839049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sp>
        <p:nvSpPr>
          <p:cNvPr id="20" name="Freeform: Shape 11">
            <a:extLst>
              <a:ext uri="{FF2B5EF4-FFF2-40B4-BE49-F238E27FC236}">
                <a16:creationId xmlns:a16="http://schemas.microsoft.com/office/drawing/2014/main" id="{CE71458B-DF80-43DF-9693-2EC3878AC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84743" cy="8390490"/>
          </a:xfrm>
          <a:custGeom>
            <a:avLst/>
            <a:gdLst>
              <a:gd name="connsiteX0" fmla="*/ 2177447 w 6323162"/>
              <a:gd name="connsiteY0" fmla="*/ 0 h 5593660"/>
              <a:gd name="connsiteX1" fmla="*/ 2572776 w 6323162"/>
              <a:gd name="connsiteY1" fmla="*/ 0 h 5593660"/>
              <a:gd name="connsiteX2" fmla="*/ 2279674 w 6323162"/>
              <a:gd name="connsiteY2" fmla="*/ 98163 h 5593660"/>
              <a:gd name="connsiteX3" fmla="*/ 1163390 w 6323162"/>
              <a:gd name="connsiteY3" fmla="*/ 758946 h 5593660"/>
              <a:gd name="connsiteX4" fmla="*/ 391288 w 6323162"/>
              <a:gd name="connsiteY4" fmla="*/ 1711778 h 5593660"/>
              <a:gd name="connsiteX5" fmla="*/ 111318 w 6323162"/>
              <a:gd name="connsiteY5" fmla="*/ 2820666 h 5593660"/>
              <a:gd name="connsiteX6" fmla="*/ 574682 w 6323162"/>
              <a:gd name="connsiteY6" fmla="*/ 3850310 h 5593660"/>
              <a:gd name="connsiteX7" fmla="*/ 808161 w 6323162"/>
              <a:gd name="connsiteY7" fmla="*/ 4177123 h 5593660"/>
              <a:gd name="connsiteX8" fmla="*/ 2998992 w 6323162"/>
              <a:gd name="connsiteY8" fmla="*/ 5454594 h 5593660"/>
              <a:gd name="connsiteX9" fmla="*/ 4662117 w 6323162"/>
              <a:gd name="connsiteY9" fmla="*/ 4668685 h 5593660"/>
              <a:gd name="connsiteX10" fmla="*/ 4864518 w 6323162"/>
              <a:gd name="connsiteY10" fmla="*/ 4512627 h 5593660"/>
              <a:gd name="connsiteX11" fmla="*/ 5785079 w 6323162"/>
              <a:gd name="connsiteY11" fmla="*/ 3696808 h 5593660"/>
              <a:gd name="connsiteX12" fmla="*/ 6095999 w 6323162"/>
              <a:gd name="connsiteY12" fmla="*/ 2820666 h 5593660"/>
              <a:gd name="connsiteX13" fmla="*/ 5397999 w 6323162"/>
              <a:gd name="connsiteY13" fmla="*/ 684305 h 5593660"/>
              <a:gd name="connsiteX14" fmla="*/ 4612801 w 6323162"/>
              <a:gd name="connsiteY14" fmla="*/ 81166 h 5593660"/>
              <a:gd name="connsiteX15" fmla="*/ 4406067 w 6323162"/>
              <a:gd name="connsiteY15" fmla="*/ 0 h 5593660"/>
              <a:gd name="connsiteX16" fmla="*/ 4826316 w 6323162"/>
              <a:gd name="connsiteY16" fmla="*/ 0 h 5593660"/>
              <a:gd name="connsiteX17" fmla="*/ 4971508 w 6323162"/>
              <a:gd name="connsiteY17" fmla="*/ 75777 h 5593660"/>
              <a:gd name="connsiteX18" fmla="*/ 5577109 w 6323162"/>
              <a:gd name="connsiteY18" fmla="*/ 586873 h 5593660"/>
              <a:gd name="connsiteX19" fmla="*/ 6323162 w 6323162"/>
              <a:gd name="connsiteY19" fmla="*/ 2829148 h 5593660"/>
              <a:gd name="connsiteX20" fmla="*/ 5990836 w 6323162"/>
              <a:gd name="connsiteY20" fmla="*/ 3748729 h 5593660"/>
              <a:gd name="connsiteX21" fmla="*/ 5006899 w 6323162"/>
              <a:gd name="connsiteY21" fmla="*/ 4604992 h 5593660"/>
              <a:gd name="connsiteX22" fmla="*/ 4790566 w 6323162"/>
              <a:gd name="connsiteY22" fmla="*/ 4768788 h 5593660"/>
              <a:gd name="connsiteX23" fmla="*/ 3012943 w 6323162"/>
              <a:gd name="connsiteY23" fmla="*/ 5593660 h 5593660"/>
              <a:gd name="connsiteX24" fmla="*/ 671286 w 6323162"/>
              <a:gd name="connsiteY24" fmla="*/ 4252856 h 5593660"/>
              <a:gd name="connsiteX25" fmla="*/ 421733 w 6323162"/>
              <a:gd name="connsiteY25" fmla="*/ 3909839 h 5593660"/>
              <a:gd name="connsiteX26" fmla="*/ 48655 w 6323162"/>
              <a:gd name="connsiteY26" fmla="*/ 3351082 h 5593660"/>
              <a:gd name="connsiteX27" fmla="*/ 0 w 6323162"/>
              <a:gd name="connsiteY27" fmla="*/ 3239820 h 5593660"/>
              <a:gd name="connsiteX28" fmla="*/ 0 w 6323162"/>
              <a:gd name="connsiteY28" fmla="*/ 2248150 h 5593660"/>
              <a:gd name="connsiteX29" fmla="*/ 1658 w 6323162"/>
              <a:gd name="connsiteY29" fmla="*/ 2239520 h 5593660"/>
              <a:gd name="connsiteX30" fmla="*/ 225714 w 6323162"/>
              <a:gd name="connsiteY30" fmla="*/ 1665285 h 5593660"/>
              <a:gd name="connsiteX31" fmla="*/ 1050970 w 6323162"/>
              <a:gd name="connsiteY31" fmla="*/ 665214 h 5593660"/>
              <a:gd name="connsiteX32" fmla="*/ 1923692 w 6323162"/>
              <a:gd name="connsiteY32"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23162" h="5593660">
                <a:moveTo>
                  <a:pt x="2177447" y="0"/>
                </a:moveTo>
                <a:lnTo>
                  <a:pt x="2572776" y="0"/>
                </a:lnTo>
                <a:lnTo>
                  <a:pt x="2279674" y="98163"/>
                </a:lnTo>
                <a:cubicBezTo>
                  <a:pt x="1874231" y="253327"/>
                  <a:pt x="1488311" y="481852"/>
                  <a:pt x="1163390" y="758946"/>
                </a:cubicBezTo>
                <a:cubicBezTo>
                  <a:pt x="832819" y="1040772"/>
                  <a:pt x="573013" y="1361447"/>
                  <a:pt x="391288" y="1711778"/>
                </a:cubicBezTo>
                <a:cubicBezTo>
                  <a:pt x="205583" y="2069903"/>
                  <a:pt x="111318" y="2442986"/>
                  <a:pt x="111318" y="2820666"/>
                </a:cubicBezTo>
                <a:cubicBezTo>
                  <a:pt x="111318" y="3201031"/>
                  <a:pt x="261705" y="3423166"/>
                  <a:pt x="574682" y="3850310"/>
                </a:cubicBezTo>
                <a:cubicBezTo>
                  <a:pt x="650197" y="3953327"/>
                  <a:pt x="728281" y="4059920"/>
                  <a:pt x="808161" y="4177123"/>
                </a:cubicBezTo>
                <a:cubicBezTo>
                  <a:pt x="1418574" y="5072567"/>
                  <a:pt x="2073806" y="5454594"/>
                  <a:pt x="2998992" y="5454594"/>
                </a:cubicBezTo>
                <a:cubicBezTo>
                  <a:pt x="3606192" y="5454594"/>
                  <a:pt x="4051705" y="5143376"/>
                  <a:pt x="4662117" y="4668685"/>
                </a:cubicBezTo>
                <a:cubicBezTo>
                  <a:pt x="4730310" y="4615645"/>
                  <a:pt x="4798505" y="4563242"/>
                  <a:pt x="4864518" y="4512627"/>
                </a:cubicBezTo>
                <a:cubicBezTo>
                  <a:pt x="5222313" y="4237963"/>
                  <a:pt x="5560204" y="3978506"/>
                  <a:pt x="5785079" y="3696808"/>
                </a:cubicBezTo>
                <a:cubicBezTo>
                  <a:pt x="6000066" y="3427513"/>
                  <a:pt x="6095999" y="3157320"/>
                  <a:pt x="6095999" y="2820666"/>
                </a:cubicBezTo>
                <a:cubicBezTo>
                  <a:pt x="6095999" y="1976856"/>
                  <a:pt x="5848138" y="1218170"/>
                  <a:pt x="5397999" y="684305"/>
                </a:cubicBezTo>
                <a:cubicBezTo>
                  <a:pt x="5177750" y="423188"/>
                  <a:pt x="4913577" y="220223"/>
                  <a:pt x="4612801" y="81166"/>
                </a:cubicBezTo>
                <a:lnTo>
                  <a:pt x="4406067" y="0"/>
                </a:ln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13">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637" y="2122996"/>
            <a:ext cx="8498988" cy="8199783"/>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2" name="Picture 8">
            <a:extLst>
              <a:ext uri="{FF2B5EF4-FFF2-40B4-BE49-F238E27FC236}">
                <a16:creationId xmlns:a16="http://schemas.microsoft.com/office/drawing/2014/main" id="{CF084115-1ECB-4F6B-BE1D-8FE07D5CEE63}"/>
              </a:ext>
            </a:extLst>
          </p:cNvPr>
          <p:cNvPicPr>
            <a:picLocks noChangeAspect="1"/>
          </p:cNvPicPr>
          <p:nvPr/>
        </p:nvPicPr>
        <p:blipFill rotWithShape="1">
          <a:blip r:embed="rId3"/>
          <a:srcRect t="480" r="-1" b="3660"/>
          <a:stretch/>
        </p:blipFill>
        <p:spPr>
          <a:xfrm>
            <a:off x="14249400" y="6415629"/>
            <a:ext cx="4038600" cy="3871374"/>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22" name="Freeform: Shape 15">
            <a:extLst>
              <a:ext uri="{FF2B5EF4-FFF2-40B4-BE49-F238E27FC236}">
                <a16:creationId xmlns:a16="http://schemas.microsoft.com/office/drawing/2014/main" id="{22220111-5018-4EB7-A38B-79BD37F7C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3895" y="2528047"/>
            <a:ext cx="8094105" cy="7758953"/>
          </a:xfrm>
          <a:custGeom>
            <a:avLst/>
            <a:gdLst>
              <a:gd name="connsiteX0" fmla="*/ 2809770 w 5396070"/>
              <a:gd name="connsiteY0" fmla="*/ 1442 h 5172635"/>
              <a:gd name="connsiteX1" fmla="*/ 4032739 w 5396070"/>
              <a:gd name="connsiteY1" fmla="*/ 376223 h 5172635"/>
              <a:gd name="connsiteX2" fmla="*/ 5362614 w 5396070"/>
              <a:gd name="connsiteY2" fmla="*/ 1796088 h 5172635"/>
              <a:gd name="connsiteX3" fmla="*/ 5396070 w 5396070"/>
              <a:gd name="connsiteY3" fmla="*/ 1864599 h 5172635"/>
              <a:gd name="connsiteX4" fmla="*/ 5396070 w 5396070"/>
              <a:gd name="connsiteY4" fmla="*/ 1981756 h 5172635"/>
              <a:gd name="connsiteX5" fmla="*/ 5363566 w 5396070"/>
              <a:gd name="connsiteY5" fmla="*/ 1915670 h 5172635"/>
              <a:gd name="connsiteX6" fmla="*/ 4071524 w 5396070"/>
              <a:gd name="connsiteY6" fmla="*/ 546090 h 5172635"/>
              <a:gd name="connsiteX7" fmla="*/ 2883346 w 5396070"/>
              <a:gd name="connsiteY7" fmla="*/ 184583 h 5172635"/>
              <a:gd name="connsiteX8" fmla="*/ 374449 w 5396070"/>
              <a:gd name="connsiteY8" fmla="*/ 1797850 h 5172635"/>
              <a:gd name="connsiteX9" fmla="*/ 600473 w 5396070"/>
              <a:gd name="connsiteY9" fmla="*/ 4169322 h 5172635"/>
              <a:gd name="connsiteX10" fmla="*/ 971928 w 5396070"/>
              <a:gd name="connsiteY10" fmla="*/ 4966944 h 5172635"/>
              <a:gd name="connsiteX11" fmla="*/ 1112598 w 5396070"/>
              <a:gd name="connsiteY11" fmla="*/ 5172635 h 5172635"/>
              <a:gd name="connsiteX12" fmla="*/ 987172 w 5396070"/>
              <a:gd name="connsiteY12" fmla="*/ 5172635 h 5172635"/>
              <a:gd name="connsiteX13" fmla="*/ 842383 w 5396070"/>
              <a:gd name="connsiteY13" fmla="*/ 4959392 h 5172635"/>
              <a:gd name="connsiteX14" fmla="*/ 460051 w 5396070"/>
              <a:gd name="connsiteY14" fmla="*/ 4132485 h 5172635"/>
              <a:gd name="connsiteX15" fmla="*/ 227408 w 5396070"/>
              <a:gd name="connsiteY15" fmla="*/ 1673941 h 5172635"/>
              <a:gd name="connsiteX16" fmla="*/ 2809770 w 5396070"/>
              <a:gd name="connsiteY16" fmla="*/ 1442 h 5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599"/>
                </a:lnTo>
                <a:lnTo>
                  <a:pt x="5396070" y="1981756"/>
                </a:lnTo>
                <a:lnTo>
                  <a:pt x="5363566" y="1915670"/>
                </a:lnTo>
                <a:cubicBezTo>
                  <a:pt x="5061125" y="1353703"/>
                  <a:pt x="4612597" y="864671"/>
                  <a:pt x="4071524" y="546090"/>
                </a:cubicBezTo>
                <a:cubicBezTo>
                  <a:pt x="3676324" y="313400"/>
                  <a:pt x="3274582" y="198273"/>
                  <a:pt x="2883346" y="184583"/>
                </a:cubicBezTo>
                <a:cubicBezTo>
                  <a:pt x="1883526" y="149597"/>
                  <a:pt x="952339" y="777074"/>
                  <a:pt x="374449" y="1797850"/>
                </a:cubicBezTo>
                <a:cubicBezTo>
                  <a:pt x="-90765" y="2619591"/>
                  <a:pt x="273440" y="3349133"/>
                  <a:pt x="600473" y="4169322"/>
                </a:cubicBezTo>
                <a:cubicBezTo>
                  <a:pt x="712134" y="4449376"/>
                  <a:pt x="823802" y="4721229"/>
                  <a:pt x="971928" y="4966944"/>
                </a:cubicBezTo>
                <a:lnTo>
                  <a:pt x="1112598" y="5172635"/>
                </a:lnTo>
                <a:lnTo>
                  <a:pt x="987172" y="5172635"/>
                </a:lnTo>
                <a:lnTo>
                  <a:pt x="842383" y="4959392"/>
                </a:lnTo>
                <a:cubicBezTo>
                  <a:pt x="689919" y="4704655"/>
                  <a:pt x="574981" y="4422821"/>
                  <a:pt x="460051" y="4132485"/>
                </a:cubicBezTo>
                <a:cubicBezTo>
                  <a:pt x="123442" y="3282182"/>
                  <a:pt x="-251427" y="2525854"/>
                  <a:pt x="227408" y="1673941"/>
                </a:cubicBezTo>
                <a:cubicBezTo>
                  <a:pt x="822220" y="615687"/>
                  <a:pt x="1780673" y="-34829"/>
                  <a:pt x="2809770" y="1442"/>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 name="TextBox 3">
            <a:extLst>
              <a:ext uri="{FF2B5EF4-FFF2-40B4-BE49-F238E27FC236}">
                <a16:creationId xmlns:a16="http://schemas.microsoft.com/office/drawing/2014/main" id="{01CC64DC-1F83-43B8-B221-EA5F26F2955D}"/>
              </a:ext>
            </a:extLst>
          </p:cNvPr>
          <p:cNvSpPr txBox="1"/>
          <p:nvPr/>
        </p:nvSpPr>
        <p:spPr>
          <a:xfrm>
            <a:off x="11003557" y="1409864"/>
            <a:ext cx="5791200" cy="6186309"/>
          </a:xfrm>
          <a:prstGeom prst="rect">
            <a:avLst/>
          </a:prstGeom>
          <a:noFill/>
        </p:spPr>
        <p:txBody>
          <a:bodyPr wrap="square" rtlCol="0">
            <a:spAutoFit/>
          </a:bodyPr>
          <a:lstStyle/>
          <a:p>
            <a:r>
              <a:rPr lang="en-GB" sz="4000" dirty="0">
                <a:latin typeface="Amaranth" panose="020B0604020202020204" charset="0"/>
              </a:rPr>
              <a:t>Use your personality!</a:t>
            </a:r>
          </a:p>
          <a:p>
            <a:endParaRPr lang="en-GB" sz="4000" dirty="0">
              <a:latin typeface="Amaranth" panose="020B0604020202020204" charset="0"/>
            </a:endParaRPr>
          </a:p>
          <a:p>
            <a:r>
              <a:rPr lang="en-GB" sz="4000" dirty="0">
                <a:latin typeface="Amaranth" panose="020B0604020202020204" charset="0"/>
              </a:rPr>
              <a:t>Be memorable!</a:t>
            </a:r>
          </a:p>
          <a:p>
            <a:endParaRPr lang="en-GB" sz="4000" dirty="0">
              <a:latin typeface="Amaranth" panose="020B0604020202020204" charset="0"/>
            </a:endParaRPr>
          </a:p>
          <a:p>
            <a:r>
              <a:rPr lang="en-GB" sz="4000" dirty="0">
                <a:latin typeface="Amaranth" panose="020B0604020202020204" charset="0"/>
              </a:rPr>
              <a:t>Keep going – keep your eye on the prize</a:t>
            </a:r>
          </a:p>
          <a:p>
            <a:endParaRPr lang="en-GB" sz="4000" dirty="0">
              <a:latin typeface="Amaranth" panose="020B0604020202020204" charset="0"/>
            </a:endParaRPr>
          </a:p>
          <a:p>
            <a:r>
              <a:rPr lang="en-GB" sz="4000" dirty="0">
                <a:latin typeface="Amaranth" panose="020B0604020202020204" charset="0"/>
              </a:rPr>
              <a:t>Change your expectations to make progress</a:t>
            </a:r>
          </a:p>
          <a:p>
            <a:endParaRPr lang="en-GB" dirty="0"/>
          </a:p>
          <a:p>
            <a:endParaRPr lang="en-GB" dirty="0"/>
          </a:p>
        </p:txBody>
      </p:sp>
    </p:spTree>
    <p:extLst>
      <p:ext uri="{BB962C8B-B14F-4D97-AF65-F5344CB8AC3E}">
        <p14:creationId xmlns:p14="http://schemas.microsoft.com/office/powerpoint/2010/main" val="2529521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1" y="0"/>
            <a:ext cx="17220741" cy="4130904"/>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4"/>
          <p:cNvSpPr txBox="1"/>
          <p:nvPr/>
        </p:nvSpPr>
        <p:spPr>
          <a:xfrm>
            <a:off x="1768839" y="1240020"/>
            <a:ext cx="14750322" cy="198834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000" kern="1200">
                <a:solidFill>
                  <a:srgbClr val="FFFFFF"/>
                </a:solidFill>
                <a:latin typeface="+mj-lt"/>
                <a:ea typeface="+mj-ea"/>
                <a:cs typeface="+mj-cs"/>
              </a:rPr>
              <a:t>How does the RAC work?</a:t>
            </a:r>
          </a:p>
        </p:txBody>
      </p:sp>
      <p:sp>
        <p:nvSpPr>
          <p:cNvPr id="5" name="TextBox 5"/>
          <p:cNvSpPr txBox="1"/>
          <p:nvPr/>
        </p:nvSpPr>
        <p:spPr>
          <a:xfrm>
            <a:off x="1768839" y="4639455"/>
            <a:ext cx="14750322" cy="4040964"/>
          </a:xfrm>
          <a:prstGeom prst="rect">
            <a:avLst/>
          </a:prstGeom>
        </p:spPr>
        <p:txBody>
          <a:bodyPr vert="horz" lIns="91440" tIns="45720" rIns="91440" bIns="45720" rtlCol="0">
            <a:normAutofit/>
          </a:bodyPr>
          <a:lstStyle/>
          <a:p>
            <a:pPr indent="-228600">
              <a:lnSpc>
                <a:spcPct val="90000"/>
              </a:lnSpc>
              <a:spcBef>
                <a:spcPct val="0"/>
              </a:spcBef>
              <a:spcAft>
                <a:spcPts val="600"/>
              </a:spcAft>
              <a:buFont typeface="Arial" panose="020B0604020202020204" pitchFamily="34" charset="0"/>
              <a:buChar char="•"/>
            </a:pPr>
            <a:r>
              <a:rPr lang="en-US" sz="3000">
                <a:solidFill>
                  <a:srgbClr val="000000"/>
                </a:solidFill>
              </a:rPr>
              <a:t>How will Ali support me?</a:t>
            </a:r>
          </a:p>
          <a:p>
            <a:pPr indent="-228600">
              <a:lnSpc>
                <a:spcPct val="90000"/>
              </a:lnSpc>
              <a:spcBef>
                <a:spcPct val="0"/>
              </a:spcBef>
              <a:spcAft>
                <a:spcPts val="600"/>
              </a:spcAft>
              <a:buFont typeface="Arial" panose="020B0604020202020204" pitchFamily="34" charset="0"/>
              <a:buChar char="•"/>
            </a:pPr>
            <a:endParaRPr lang="en-US" sz="3000">
              <a:solidFill>
                <a:srgbClr val="000000"/>
              </a:solidFill>
            </a:endParaRPr>
          </a:p>
          <a:p>
            <a:pPr indent="-228600">
              <a:lnSpc>
                <a:spcPct val="90000"/>
              </a:lnSpc>
              <a:spcBef>
                <a:spcPct val="0"/>
              </a:spcBef>
              <a:spcAft>
                <a:spcPts val="600"/>
              </a:spcAft>
              <a:buFont typeface="Arial" panose="020B0604020202020204" pitchFamily="34" charset="0"/>
              <a:buChar char="•"/>
            </a:pPr>
            <a:endParaRPr lang="en-US" sz="3000">
              <a:solidFill>
                <a:srgbClr val="000000"/>
              </a:solidFill>
            </a:endParaRPr>
          </a:p>
          <a:p>
            <a:pPr indent="-228600">
              <a:lnSpc>
                <a:spcPct val="90000"/>
              </a:lnSpc>
              <a:spcBef>
                <a:spcPct val="0"/>
              </a:spcBef>
              <a:spcAft>
                <a:spcPts val="600"/>
              </a:spcAft>
              <a:buFont typeface="Arial" panose="020B0604020202020204" pitchFamily="34" charset="0"/>
              <a:buChar char="•"/>
            </a:pPr>
            <a:r>
              <a:rPr lang="en-US" sz="3000">
                <a:solidFill>
                  <a:srgbClr val="000000"/>
                </a:solidFill>
              </a:rPr>
              <a:t>Week 1 – Webinar, interactive – share ideas and ask questions </a:t>
            </a:r>
          </a:p>
          <a:p>
            <a:pPr indent="-228600">
              <a:lnSpc>
                <a:spcPct val="90000"/>
              </a:lnSpc>
              <a:spcBef>
                <a:spcPct val="0"/>
              </a:spcBef>
              <a:spcAft>
                <a:spcPts val="600"/>
              </a:spcAft>
              <a:buFont typeface="Arial" panose="020B0604020202020204" pitchFamily="34" charset="0"/>
              <a:buChar char="•"/>
            </a:pPr>
            <a:r>
              <a:rPr lang="en-US" sz="3000">
                <a:solidFill>
                  <a:srgbClr val="000000"/>
                </a:solidFill>
              </a:rPr>
              <a:t>Week 2 – Catch up with Ali on wins and challenges/ watch pre-recorded video/ other training material</a:t>
            </a:r>
          </a:p>
          <a:p>
            <a:pPr indent="-228600">
              <a:lnSpc>
                <a:spcPct val="90000"/>
              </a:lnSpc>
              <a:spcBef>
                <a:spcPct val="0"/>
              </a:spcBef>
              <a:spcAft>
                <a:spcPts val="600"/>
              </a:spcAft>
              <a:buFont typeface="Arial" panose="020B0604020202020204" pitchFamily="34" charset="0"/>
              <a:buChar char="•"/>
            </a:pPr>
            <a:r>
              <a:rPr lang="en-US" sz="3000">
                <a:solidFill>
                  <a:srgbClr val="000000"/>
                </a:solidFill>
              </a:rPr>
              <a:t>Week 3 – Drop in clinic</a:t>
            </a:r>
          </a:p>
          <a:p>
            <a:pPr indent="-228600">
              <a:lnSpc>
                <a:spcPct val="90000"/>
              </a:lnSpc>
              <a:spcBef>
                <a:spcPct val="0"/>
              </a:spcBef>
              <a:spcAft>
                <a:spcPts val="600"/>
              </a:spcAft>
              <a:buFont typeface="Arial" panose="020B0604020202020204" pitchFamily="34" charset="0"/>
              <a:buChar char="•"/>
            </a:pPr>
            <a:r>
              <a:rPr lang="en-US" sz="3000">
                <a:solidFill>
                  <a:srgbClr val="000000"/>
                </a:solidFill>
              </a:rPr>
              <a:t>Week 4  - Update Action plan, agree next steps</a:t>
            </a:r>
          </a:p>
          <a:p>
            <a:pPr indent="-228600">
              <a:lnSpc>
                <a:spcPct val="90000"/>
              </a:lnSpc>
              <a:spcBef>
                <a:spcPct val="0"/>
              </a:spcBef>
              <a:spcAft>
                <a:spcPts val="600"/>
              </a:spcAft>
              <a:buFont typeface="Arial" panose="020B0604020202020204" pitchFamily="34" charset="0"/>
              <a:buChar char="•"/>
            </a:pPr>
            <a:endParaRPr lang="en-US" sz="3000">
              <a:solidFill>
                <a:srgbClr val="000000"/>
              </a:solidFill>
            </a:endParaRPr>
          </a:p>
          <a:p>
            <a:pPr indent="-228600">
              <a:lnSpc>
                <a:spcPct val="90000"/>
              </a:lnSpc>
              <a:spcBef>
                <a:spcPct val="0"/>
              </a:spcBef>
              <a:spcAft>
                <a:spcPts val="600"/>
              </a:spcAft>
              <a:buFont typeface="Arial" panose="020B0604020202020204" pitchFamily="34" charset="0"/>
              <a:buChar char="•"/>
            </a:pPr>
            <a:endParaRPr lang="en-US" sz="3000">
              <a:solidFill>
                <a:srgbClr val="000000"/>
              </a:solidFill>
            </a:endParaRPr>
          </a:p>
        </p:txBody>
      </p:sp>
      <p:pic>
        <p:nvPicPr>
          <p:cNvPr id="6" name="Picture 6"/>
          <p:cNvPicPr>
            <a:picLocks noChangeAspect="1"/>
          </p:cNvPicPr>
          <p:nvPr/>
        </p:nvPicPr>
        <p:blipFill>
          <a:blip r:embed="rId3"/>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363538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F983B648-9860-407F-BED9-93B57623E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581" y="6539212"/>
            <a:ext cx="4510087" cy="3609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1249680" y="3587769"/>
            <a:ext cx="4851505" cy="4323107"/>
          </a:xfrm>
          <a:prstGeom prst="rect">
            <a:avLst/>
          </a:prstGeom>
        </p:spPr>
        <p:txBody>
          <a:bodyPr wrap="square" lIns="0" tIns="0" rIns="0" bIns="0" rtlCol="0" anchor="t">
            <a:spAutoFit/>
          </a:bodyPr>
          <a:lstStyle/>
          <a:p>
            <a:pPr>
              <a:lnSpc>
                <a:spcPts val="3360"/>
              </a:lnSpc>
              <a:spcBef>
                <a:spcPct val="0"/>
              </a:spcBef>
            </a:pPr>
            <a:r>
              <a:rPr lang="en-US" sz="2400" dirty="0">
                <a:solidFill>
                  <a:schemeClr val="tx2"/>
                </a:solidFill>
                <a:latin typeface="Amaranth"/>
              </a:rPr>
              <a:t>Your actions are to think about – </a:t>
            </a:r>
          </a:p>
          <a:p>
            <a:pPr>
              <a:lnSpc>
                <a:spcPts val="3360"/>
              </a:lnSpc>
              <a:spcBef>
                <a:spcPct val="0"/>
              </a:spcBef>
            </a:pPr>
            <a:endParaRPr lang="en-US" sz="2400" dirty="0">
              <a:solidFill>
                <a:schemeClr val="tx2"/>
              </a:solidFill>
              <a:latin typeface="Amaranth"/>
            </a:endParaRPr>
          </a:p>
          <a:p>
            <a:pPr marL="342900" indent="-342900">
              <a:lnSpc>
                <a:spcPts val="3360"/>
              </a:lnSpc>
              <a:spcBef>
                <a:spcPct val="0"/>
              </a:spcBef>
              <a:buFont typeface="Arial" panose="020B0604020202020204" pitchFamily="34" charset="0"/>
              <a:buChar char="•"/>
            </a:pPr>
            <a:r>
              <a:rPr lang="en-US" sz="2400" dirty="0">
                <a:solidFill>
                  <a:schemeClr val="tx2"/>
                </a:solidFill>
                <a:latin typeface="Amaranth"/>
              </a:rPr>
              <a:t>What will you try and use after this session?</a:t>
            </a:r>
          </a:p>
          <a:p>
            <a:pPr marL="342900" indent="-342900">
              <a:lnSpc>
                <a:spcPts val="3360"/>
              </a:lnSpc>
              <a:spcBef>
                <a:spcPct val="0"/>
              </a:spcBef>
              <a:buFont typeface="Arial" panose="020B0604020202020204" pitchFamily="34" charset="0"/>
              <a:buChar char="•"/>
            </a:pPr>
            <a:r>
              <a:rPr lang="en-US" sz="2400" dirty="0">
                <a:solidFill>
                  <a:schemeClr val="tx2"/>
                </a:solidFill>
                <a:latin typeface="Amaranth"/>
              </a:rPr>
              <a:t>What is your 1 commitment? Write it on your action plan</a:t>
            </a:r>
          </a:p>
          <a:p>
            <a:pPr marL="342900" indent="-342900">
              <a:lnSpc>
                <a:spcPts val="3360"/>
              </a:lnSpc>
              <a:spcBef>
                <a:spcPct val="0"/>
              </a:spcBef>
              <a:buFont typeface="Arial" panose="020B0604020202020204" pitchFamily="34" charset="0"/>
              <a:buChar char="•"/>
            </a:pPr>
            <a:r>
              <a:rPr lang="en-US" sz="2400" dirty="0">
                <a:solidFill>
                  <a:schemeClr val="tx2"/>
                </a:solidFill>
                <a:latin typeface="Amaranth"/>
              </a:rPr>
              <a:t>Module 4 Action plan will be added to the members area</a:t>
            </a:r>
          </a:p>
          <a:p>
            <a:pPr marL="342900" indent="-342900">
              <a:lnSpc>
                <a:spcPts val="3360"/>
              </a:lnSpc>
              <a:spcBef>
                <a:spcPct val="0"/>
              </a:spcBef>
              <a:buFont typeface="Arial" panose="020B0604020202020204" pitchFamily="34" charset="0"/>
              <a:buChar char="•"/>
            </a:pPr>
            <a:endParaRPr lang="en-US" sz="2400" dirty="0">
              <a:solidFill>
                <a:schemeClr val="tx2"/>
              </a:solidFill>
              <a:latin typeface="Amaranth"/>
            </a:endParaRPr>
          </a:p>
          <a:p>
            <a:pPr>
              <a:lnSpc>
                <a:spcPts val="3360"/>
              </a:lnSpc>
              <a:spcBef>
                <a:spcPct val="0"/>
              </a:spcBef>
            </a:pPr>
            <a:endParaRPr lang="en-US" sz="2400" dirty="0">
              <a:solidFill>
                <a:srgbClr val="FFFFFF"/>
              </a:solidFill>
              <a:latin typeface="Amaranth"/>
            </a:endParaRPr>
          </a:p>
        </p:txBody>
      </p:sp>
      <p:sp>
        <p:nvSpPr>
          <p:cNvPr id="6" name="TextBox 6"/>
          <p:cNvSpPr txBox="1"/>
          <p:nvPr/>
        </p:nvSpPr>
        <p:spPr>
          <a:xfrm>
            <a:off x="1331581" y="8343900"/>
            <a:ext cx="3828256" cy="872034"/>
          </a:xfrm>
          <a:prstGeom prst="rect">
            <a:avLst/>
          </a:prstGeom>
        </p:spPr>
        <p:txBody>
          <a:bodyPr lIns="0" tIns="0" rIns="0" bIns="0" rtlCol="0" anchor="t">
            <a:spAutoFit/>
          </a:bodyPr>
          <a:lstStyle/>
          <a:p>
            <a:pPr>
              <a:lnSpc>
                <a:spcPts val="3360"/>
              </a:lnSpc>
              <a:spcBef>
                <a:spcPct val="0"/>
              </a:spcBef>
            </a:pPr>
            <a:endParaRPr lang="en-US" sz="2400" dirty="0">
              <a:solidFill>
                <a:srgbClr val="FFFFFF"/>
              </a:solidFill>
              <a:latin typeface="Amaranth"/>
            </a:endParaRPr>
          </a:p>
          <a:p>
            <a:pPr>
              <a:lnSpc>
                <a:spcPts val="3360"/>
              </a:lnSpc>
              <a:spcBef>
                <a:spcPct val="0"/>
              </a:spcBef>
            </a:pPr>
            <a:endParaRPr lang="en-US" sz="2400" dirty="0">
              <a:solidFill>
                <a:srgbClr val="FFFFFF"/>
              </a:solidFill>
              <a:latin typeface="Amaranth"/>
            </a:endParaRPr>
          </a:p>
        </p:txBody>
      </p:sp>
      <p:graphicFrame>
        <p:nvGraphicFramePr>
          <p:cNvPr id="5131" name="TextBox 3">
            <a:extLst>
              <a:ext uri="{FF2B5EF4-FFF2-40B4-BE49-F238E27FC236}">
                <a16:creationId xmlns:a16="http://schemas.microsoft.com/office/drawing/2014/main" id="{6D93F5BD-976D-4DFB-9B79-C9C900C20000}"/>
              </a:ext>
            </a:extLst>
          </p:cNvPr>
          <p:cNvGraphicFramePr/>
          <p:nvPr>
            <p:extLst>
              <p:ext uri="{D42A27DB-BD31-4B8C-83A1-F6EECF244321}">
                <p14:modId xmlns:p14="http://schemas.microsoft.com/office/powerpoint/2010/main" val="3840243761"/>
              </p:ext>
            </p:extLst>
          </p:nvPr>
        </p:nvGraphicFramePr>
        <p:xfrm>
          <a:off x="8909243" y="533400"/>
          <a:ext cx="8357612" cy="8631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See the source image">
            <a:extLst>
              <a:ext uri="{FF2B5EF4-FFF2-40B4-BE49-F238E27FC236}">
                <a16:creationId xmlns:a16="http://schemas.microsoft.com/office/drawing/2014/main" id="{4B26EA6D-D9CA-464D-9A8B-F9CDC726CF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541021"/>
            <a:ext cx="5981700" cy="3126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p:cNvPicPr>
          <p:nvPr/>
        </p:nvPicPr>
        <p:blipFill>
          <a:blip r:embed="rId9"/>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202862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9884" b="17382"/>
          <a:stretch/>
        </p:blipFill>
        <p:spPr bwMode="auto">
          <a:xfrm>
            <a:off x="118244" y="190500"/>
            <a:ext cx="18287999" cy="10286990"/>
          </a:xfrm>
          <a:prstGeom prst="rect">
            <a:avLst/>
          </a:prstGeom>
          <a:noFill/>
          <a:extLst>
            <a:ext uri="{909E8E84-426E-40DD-AFC4-6F175D3DCCD1}">
              <a14:hiddenFill xmlns:a14="http://schemas.microsoft.com/office/drawing/2010/main">
                <a:solidFill>
                  <a:srgbClr val="FFFFFF"/>
                </a:solidFill>
              </a14:hiddenFill>
            </a:ext>
          </a:extLst>
        </p:spPr>
      </p:pic>
      <p:sp>
        <p:nvSpPr>
          <p:cNvPr id="307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497262"/>
            <a:ext cx="9025758" cy="8789738"/>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tle 2"/>
          <p:cNvSpPr>
            <a:spLocks noGrp="1"/>
          </p:cNvSpPr>
          <p:nvPr>
            <p:ph type="title"/>
          </p:nvPr>
        </p:nvSpPr>
        <p:spPr>
          <a:xfrm>
            <a:off x="1359776" y="1924187"/>
            <a:ext cx="6306205" cy="2014131"/>
          </a:xfrm>
        </p:spPr>
        <p:txBody>
          <a:bodyPr>
            <a:normAutofit/>
          </a:bodyPr>
          <a:lstStyle/>
          <a:p>
            <a:r>
              <a:rPr lang="en-GB" sz="5400" dirty="0">
                <a:latin typeface="Amaranth" panose="020B0604020202020204" charset="0"/>
              </a:rPr>
              <a:t>How do the webinars work?</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30576" y="5005708"/>
            <a:ext cx="140313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1390256" y="4532668"/>
            <a:ext cx="6889531" cy="4217418"/>
          </a:xfrm>
        </p:spPr>
        <p:txBody>
          <a:bodyPr anchor="ctr">
            <a:noAutofit/>
          </a:bodyPr>
          <a:lstStyle/>
          <a:p>
            <a:pPr>
              <a:lnSpc>
                <a:spcPct val="90000"/>
              </a:lnSpc>
            </a:pPr>
            <a:r>
              <a:rPr lang="en-GB" sz="2400" dirty="0">
                <a:latin typeface="Amaranth" panose="020B0604020202020204" charset="0"/>
              </a:rPr>
              <a:t>1.5 hours of training content</a:t>
            </a:r>
          </a:p>
          <a:p>
            <a:pPr>
              <a:lnSpc>
                <a:spcPct val="90000"/>
              </a:lnSpc>
            </a:pPr>
            <a:r>
              <a:rPr lang="en-GB" sz="2400" dirty="0">
                <a:latin typeface="Amaranth" panose="020B0604020202020204" charset="0"/>
              </a:rPr>
              <a:t>Every month we will cover a different topic</a:t>
            </a:r>
          </a:p>
          <a:p>
            <a:pPr>
              <a:lnSpc>
                <a:spcPct val="90000"/>
              </a:lnSpc>
            </a:pPr>
            <a:r>
              <a:rPr lang="en-GB" sz="2400" dirty="0">
                <a:latin typeface="Amaranth" panose="020B0604020202020204" charset="0"/>
              </a:rPr>
              <a:t>We will have one comfort break of 5 minutes!</a:t>
            </a:r>
          </a:p>
          <a:p>
            <a:pPr>
              <a:lnSpc>
                <a:spcPct val="90000"/>
              </a:lnSpc>
            </a:pPr>
            <a:r>
              <a:rPr lang="en-GB" sz="2400" dirty="0">
                <a:latin typeface="Amaranth" panose="020B0604020202020204" charset="0"/>
              </a:rPr>
              <a:t>We will use the chat room, Miro boards and live discussion. There will be group work when appropriate and the numbers allow – so get involved!</a:t>
            </a:r>
          </a:p>
          <a:p>
            <a:pPr>
              <a:lnSpc>
                <a:spcPct val="90000"/>
              </a:lnSpc>
            </a:pPr>
            <a:r>
              <a:rPr lang="en-GB" sz="2400" dirty="0">
                <a:latin typeface="Amaranth" panose="020B0604020202020204" charset="0"/>
              </a:rPr>
              <a:t>We do need to see each others faces! Unless I explain otherwise e.g. if we have a lot of content to get through and we are running out of time</a:t>
            </a:r>
          </a:p>
          <a:p>
            <a:pPr>
              <a:lnSpc>
                <a:spcPct val="90000"/>
              </a:lnSpc>
            </a:pPr>
            <a:r>
              <a:rPr lang="en-GB" sz="2400" dirty="0">
                <a:latin typeface="Amaranth" panose="020B0604020202020204" charset="0"/>
              </a:rPr>
              <a:t>I will always ask you for questions</a:t>
            </a:r>
          </a:p>
          <a:p>
            <a:pPr>
              <a:lnSpc>
                <a:spcPct val="90000"/>
              </a:lnSpc>
            </a:pPr>
            <a:r>
              <a:rPr lang="en-GB" sz="2400" dirty="0">
                <a:latin typeface="Amaranth" panose="020B0604020202020204" charset="0"/>
              </a:rPr>
              <a:t>I will always ask for your full attention</a:t>
            </a:r>
          </a:p>
          <a:p>
            <a:pPr>
              <a:lnSpc>
                <a:spcPct val="90000"/>
              </a:lnSpc>
            </a:pPr>
            <a:r>
              <a:rPr lang="en-GB" sz="2400" dirty="0">
                <a:latin typeface="Amaranth" panose="020B0604020202020204" charset="0"/>
              </a:rPr>
              <a:t>You will always have mine</a:t>
            </a:r>
          </a:p>
          <a:p>
            <a:pPr>
              <a:lnSpc>
                <a:spcPct val="90000"/>
              </a:lnSpc>
            </a:pPr>
            <a:r>
              <a:rPr lang="en-GB" sz="2400" dirty="0">
                <a:latin typeface="Amaranth" panose="020B0604020202020204" charset="0"/>
              </a:rPr>
              <a:t>We will respect the confidentiality of our clients, candidates and colleagues </a:t>
            </a:r>
          </a:p>
        </p:txBody>
      </p:sp>
      <p:pic>
        <p:nvPicPr>
          <p:cNvPr id="2" name="Picture 6" descr="Diagram&#10;&#10;Description automatically generated"/>
          <p:cNvPicPr>
            <a:picLocks noChangeAspect="1"/>
          </p:cNvPicPr>
          <p:nvPr/>
        </p:nvPicPr>
        <p:blipFill>
          <a:blip r:embed="rId3"/>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23714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B3A3484-F0F9-416A-8025-F464A6877C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29" b="7701"/>
          <a:stretch/>
        </p:blipFill>
        <p:spPr bwMode="auto">
          <a:xfrm>
            <a:off x="-1" y="10"/>
            <a:ext cx="18287999" cy="10286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497262"/>
            <a:ext cx="9025758" cy="8789738"/>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 name="TextBox 3"/>
          <p:cNvSpPr txBox="1"/>
          <p:nvPr/>
        </p:nvSpPr>
        <p:spPr>
          <a:xfrm>
            <a:off x="1064172" y="2870925"/>
            <a:ext cx="6306205" cy="201413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dirty="0">
                <a:latin typeface="Amaranth" panose="020B0604020202020204" charset="0"/>
                <a:ea typeface="+mj-ea"/>
                <a:cs typeface="+mj-cs"/>
              </a:rPr>
              <a:t>Objectives for this session:</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30576" y="5005708"/>
            <a:ext cx="140313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a:off x="788274" y="5524505"/>
            <a:ext cx="6889531" cy="3531613"/>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sz="2700" dirty="0">
                <a:latin typeface="Amaranth" panose="020B0604020202020204" charset="0"/>
              </a:rPr>
              <a:t>Why do we get objections?</a:t>
            </a:r>
          </a:p>
          <a:p>
            <a:pPr indent="-228600">
              <a:lnSpc>
                <a:spcPct val="90000"/>
              </a:lnSpc>
              <a:spcAft>
                <a:spcPts val="600"/>
              </a:spcAft>
              <a:buFont typeface="Arial" panose="020B0604020202020204" pitchFamily="34" charset="0"/>
              <a:buChar char="•"/>
            </a:pPr>
            <a:r>
              <a:rPr lang="en-US" sz="2700" dirty="0">
                <a:latin typeface="Amaranth" panose="020B0604020202020204" charset="0"/>
              </a:rPr>
              <a:t>Changing our mindset</a:t>
            </a:r>
          </a:p>
          <a:p>
            <a:pPr indent="-228600">
              <a:lnSpc>
                <a:spcPct val="90000"/>
              </a:lnSpc>
              <a:spcAft>
                <a:spcPts val="600"/>
              </a:spcAft>
              <a:buFont typeface="Arial" panose="020B0604020202020204" pitchFamily="34" charset="0"/>
              <a:buChar char="•"/>
            </a:pPr>
            <a:r>
              <a:rPr lang="en-US" sz="2700" dirty="0">
                <a:latin typeface="Amaranth" panose="020B0604020202020204" charset="0"/>
              </a:rPr>
              <a:t>What might they look like?</a:t>
            </a:r>
          </a:p>
          <a:p>
            <a:pPr indent="-228600">
              <a:lnSpc>
                <a:spcPct val="90000"/>
              </a:lnSpc>
              <a:spcAft>
                <a:spcPts val="600"/>
              </a:spcAft>
              <a:buFont typeface="Arial" panose="020B0604020202020204" pitchFamily="34" charset="0"/>
              <a:buChar char="•"/>
            </a:pPr>
            <a:r>
              <a:rPr lang="en-US" sz="2700" dirty="0">
                <a:latin typeface="Amaranth" panose="020B0604020202020204" charset="0"/>
              </a:rPr>
              <a:t>What is the first thing we should do?</a:t>
            </a:r>
          </a:p>
          <a:p>
            <a:pPr indent="-228600">
              <a:lnSpc>
                <a:spcPct val="90000"/>
              </a:lnSpc>
              <a:spcAft>
                <a:spcPts val="600"/>
              </a:spcAft>
              <a:buFont typeface="Arial" panose="020B0604020202020204" pitchFamily="34" charset="0"/>
              <a:buChar char="•"/>
            </a:pPr>
            <a:r>
              <a:rPr lang="en-US" sz="2700" dirty="0">
                <a:latin typeface="Amaranth" panose="020B0604020202020204" charset="0"/>
              </a:rPr>
              <a:t>We need a plan</a:t>
            </a:r>
          </a:p>
          <a:p>
            <a:pPr indent="-228600">
              <a:lnSpc>
                <a:spcPct val="90000"/>
              </a:lnSpc>
              <a:spcAft>
                <a:spcPts val="600"/>
              </a:spcAft>
              <a:buFont typeface="Arial" panose="020B0604020202020204" pitchFamily="34" charset="0"/>
              <a:buChar char="•"/>
            </a:pPr>
            <a:r>
              <a:rPr lang="en-US" sz="2700" dirty="0">
                <a:latin typeface="Amaranth" panose="020B0604020202020204" charset="0"/>
              </a:rPr>
              <a:t>The formula…</a:t>
            </a:r>
          </a:p>
          <a:p>
            <a:pPr indent="-228600">
              <a:lnSpc>
                <a:spcPct val="90000"/>
              </a:lnSpc>
              <a:spcAft>
                <a:spcPts val="600"/>
              </a:spcAft>
              <a:buFont typeface="Arial" panose="020B0604020202020204" pitchFamily="34" charset="0"/>
              <a:buChar char="•"/>
            </a:pPr>
            <a:r>
              <a:rPr lang="en-US" sz="2700" dirty="0">
                <a:latin typeface="Amaranth" panose="020B0604020202020204" charset="0"/>
              </a:rPr>
              <a:t>Selling successfully</a:t>
            </a:r>
          </a:p>
          <a:p>
            <a:pPr indent="-228600">
              <a:lnSpc>
                <a:spcPct val="90000"/>
              </a:lnSpc>
              <a:spcAft>
                <a:spcPts val="600"/>
              </a:spcAft>
              <a:buFont typeface="Arial" panose="020B0604020202020204" pitchFamily="34" charset="0"/>
              <a:buChar char="•"/>
            </a:pPr>
            <a:r>
              <a:rPr lang="en-US" sz="2700" dirty="0">
                <a:latin typeface="Amaranth" panose="020B0604020202020204" charset="0"/>
              </a:rPr>
              <a:t>Asking for commitment in our close</a:t>
            </a:r>
          </a:p>
          <a:p>
            <a:pPr indent="-228600">
              <a:lnSpc>
                <a:spcPct val="90000"/>
              </a:lnSpc>
              <a:spcAft>
                <a:spcPts val="600"/>
              </a:spcAft>
              <a:buFont typeface="Arial" panose="020B0604020202020204" pitchFamily="34" charset="0"/>
              <a:buChar char="•"/>
            </a:pPr>
            <a:endParaRPr lang="en-US" sz="2700" dirty="0"/>
          </a:p>
          <a:p>
            <a:pPr indent="-228600">
              <a:lnSpc>
                <a:spcPct val="90000"/>
              </a:lnSpc>
              <a:spcAft>
                <a:spcPts val="600"/>
              </a:spcAft>
              <a:buFont typeface="Arial" panose="020B0604020202020204" pitchFamily="34" charset="0"/>
              <a:buChar char="•"/>
            </a:pPr>
            <a:endParaRPr lang="en-US" sz="2700" dirty="0"/>
          </a:p>
        </p:txBody>
      </p:sp>
      <p:pic>
        <p:nvPicPr>
          <p:cNvPr id="5" name="Picture 5"/>
          <p:cNvPicPr>
            <a:picLocks noChangeAspect="1"/>
          </p:cNvPicPr>
          <p:nvPr/>
        </p:nvPicPr>
        <p:blipFill>
          <a:blip r:embed="rId3"/>
          <a:srcRect/>
          <a:stretch>
            <a:fillRect/>
          </a:stretch>
        </p:blipFill>
        <p:spPr>
          <a:xfrm>
            <a:off x="16261507" y="8659471"/>
            <a:ext cx="1627532" cy="16275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B4B713AF-6E1F-4A1B-96C6-BAEAF06A90CB}"/>
              </a:ext>
            </a:extLst>
          </p:cNvPr>
          <p:cNvSpPr/>
          <p:nvPr/>
        </p:nvSpPr>
        <p:spPr>
          <a:xfrm>
            <a:off x="15680624" y="6349079"/>
            <a:ext cx="2286000" cy="3009900"/>
          </a:xfrm>
          <a:prstGeom prst="rect">
            <a:avLst/>
          </a:prstGeom>
          <a:solidFill>
            <a:srgbClr val="91B43E"/>
          </a:solidFill>
        </p:spPr>
      </p:sp>
      <p:sp>
        <p:nvSpPr>
          <p:cNvPr id="2052"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D07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5332B41-C417-4259-87E6-980CE926A0DB}"/>
              </a:ext>
            </a:extLst>
          </p:cNvPr>
          <p:cNvSpPr>
            <a:spLocks noGrp="1"/>
          </p:cNvSpPr>
          <p:nvPr>
            <p:ph type="title"/>
          </p:nvPr>
        </p:nvSpPr>
        <p:spPr>
          <a:xfrm>
            <a:off x="13640244" y="928021"/>
            <a:ext cx="3920808" cy="7191851"/>
          </a:xfrm>
        </p:spPr>
        <p:txBody>
          <a:bodyPr vert="horz" lIns="91440" tIns="45720" rIns="91440" bIns="45720" rtlCol="0" anchor="ctr">
            <a:normAutofit fontScale="90000"/>
          </a:bodyPr>
          <a:lstStyle/>
          <a:p>
            <a:pPr algn="l">
              <a:lnSpc>
                <a:spcPct val="90000"/>
              </a:lnSpc>
            </a:pPr>
            <a:r>
              <a:rPr lang="en-US" sz="3400" dirty="0">
                <a:solidFill>
                  <a:srgbClr val="FFFFFF"/>
                </a:solidFill>
                <a:latin typeface="Amaranth Bold" panose="020B0604020202020204" charset="0"/>
              </a:rPr>
              <a:t>By the end of this session you will be able to:</a:t>
            </a:r>
            <a:br>
              <a:rPr lang="en-US" sz="3400" dirty="0">
                <a:solidFill>
                  <a:srgbClr val="FFFFFF"/>
                </a:solidFill>
              </a:rPr>
            </a:br>
            <a:br>
              <a:rPr lang="en-US" sz="3400" dirty="0">
                <a:solidFill>
                  <a:srgbClr val="FFFFFF"/>
                </a:solidFill>
              </a:rPr>
            </a:br>
            <a:r>
              <a:rPr lang="en-US" sz="3400" dirty="0">
                <a:solidFill>
                  <a:srgbClr val="FFFFFF"/>
                </a:solidFill>
                <a:latin typeface="Amaranth" panose="020B0604020202020204" charset="0"/>
              </a:rPr>
              <a:t>know how to respond to common objections</a:t>
            </a:r>
            <a:br>
              <a:rPr lang="en-US" sz="3400" dirty="0">
                <a:solidFill>
                  <a:srgbClr val="FFFFFF"/>
                </a:solidFill>
                <a:latin typeface="Amaranth" panose="020B0604020202020204" charset="0"/>
              </a:rPr>
            </a:br>
            <a:br>
              <a:rPr lang="en-US" sz="3400" dirty="0">
                <a:solidFill>
                  <a:srgbClr val="FFFFFF"/>
                </a:solidFill>
                <a:latin typeface="Amaranth" panose="020B0604020202020204" charset="0"/>
              </a:rPr>
            </a:br>
            <a:r>
              <a:rPr lang="en-US" sz="3400" dirty="0">
                <a:solidFill>
                  <a:srgbClr val="FFFFFF"/>
                </a:solidFill>
                <a:latin typeface="Amaranth" panose="020B0604020202020204" charset="0"/>
              </a:rPr>
              <a:t>have a plan for the most common objection you are hearing right now</a:t>
            </a:r>
            <a:br>
              <a:rPr lang="en-US" sz="3400" dirty="0">
                <a:solidFill>
                  <a:srgbClr val="FFFFFF"/>
                </a:solidFill>
                <a:latin typeface="Amaranth" panose="020B0604020202020204" charset="0"/>
              </a:rPr>
            </a:br>
            <a:br>
              <a:rPr lang="en-US" sz="3400" dirty="0">
                <a:solidFill>
                  <a:srgbClr val="FFFFFF"/>
                </a:solidFill>
                <a:latin typeface="Amaranth" panose="020B0604020202020204" charset="0"/>
              </a:rPr>
            </a:br>
            <a:r>
              <a:rPr lang="en-US" sz="3400" dirty="0">
                <a:solidFill>
                  <a:srgbClr val="FFFFFF"/>
                </a:solidFill>
                <a:latin typeface="Amaranth" panose="020B0604020202020204" charset="0"/>
              </a:rPr>
              <a:t>increase your confidence to make progress in the call</a:t>
            </a:r>
          </a:p>
        </p:txBody>
      </p:sp>
      <p:sp>
        <p:nvSpPr>
          <p:cNvPr id="205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031" y="726948"/>
            <a:ext cx="12193524" cy="8586216"/>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outcome image">
            <a:extLst>
              <a:ext uri="{FF2B5EF4-FFF2-40B4-BE49-F238E27FC236}">
                <a16:creationId xmlns:a16="http://schemas.microsoft.com/office/drawing/2014/main" id="{1B3F65CF-1907-41DF-B73B-C778AD95078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1991"/>
          <a:stretch/>
        </p:blipFill>
        <p:spPr bwMode="auto">
          <a:xfrm>
            <a:off x="1464376" y="1413807"/>
            <a:ext cx="10744833" cy="721249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7846C2DB-7031-4604-88A7-298A4E7AE659}"/>
              </a:ext>
            </a:extLst>
          </p:cNvPr>
          <p:cNvPicPr>
            <a:picLocks noChangeAspect="1"/>
          </p:cNvPicPr>
          <p:nvPr/>
        </p:nvPicPr>
        <p:blipFill>
          <a:blip r:embed="rId3"/>
          <a:srcRect/>
          <a:stretch>
            <a:fillRect/>
          </a:stretch>
        </p:blipFill>
        <p:spPr>
          <a:xfrm>
            <a:off x="16200047" y="8317333"/>
            <a:ext cx="1627532" cy="1627532"/>
          </a:xfrm>
          <a:prstGeom prst="rect">
            <a:avLst/>
          </a:prstGeom>
        </p:spPr>
      </p:pic>
    </p:spTree>
    <p:extLst>
      <p:ext uri="{BB962C8B-B14F-4D97-AF65-F5344CB8AC3E}">
        <p14:creationId xmlns:p14="http://schemas.microsoft.com/office/powerpoint/2010/main" val="27090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See the source image">
            <a:extLst>
              <a:ext uri="{FF2B5EF4-FFF2-40B4-BE49-F238E27FC236}">
                <a16:creationId xmlns:a16="http://schemas.microsoft.com/office/drawing/2014/main" id="{8BE2630D-5D0E-4BC7-96AE-60D5305C5E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6" r="16480" b="-2"/>
          <a:stretch/>
        </p:blipFill>
        <p:spPr bwMode="auto">
          <a:xfrm>
            <a:off x="-11049" y="10"/>
            <a:ext cx="7283386" cy="10286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0" name="Arc 39">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10296" y="611980"/>
            <a:ext cx="4481849" cy="448184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Picture 8"/>
          <p:cNvPicPr>
            <a:picLocks noChangeAspect="1"/>
          </p:cNvPicPr>
          <p:nvPr/>
        </p:nvPicPr>
        <p:blipFill>
          <a:blip r:embed="rId3"/>
          <a:srcRect/>
          <a:stretch>
            <a:fillRect/>
          </a:stretch>
        </p:blipFill>
        <p:spPr>
          <a:xfrm>
            <a:off x="16261507" y="8659471"/>
            <a:ext cx="1627532" cy="1627532"/>
          </a:xfrm>
          <a:prstGeom prst="rect">
            <a:avLst/>
          </a:prstGeom>
        </p:spPr>
      </p:pic>
      <p:graphicFrame>
        <p:nvGraphicFramePr>
          <p:cNvPr id="33" name="TextBox 3">
            <a:extLst>
              <a:ext uri="{FF2B5EF4-FFF2-40B4-BE49-F238E27FC236}">
                <a16:creationId xmlns:a16="http://schemas.microsoft.com/office/drawing/2014/main" id="{723042C2-C156-479D-A643-4EDA89092C26}"/>
              </a:ext>
            </a:extLst>
          </p:cNvPr>
          <p:cNvGraphicFramePr/>
          <p:nvPr>
            <p:extLst>
              <p:ext uri="{D42A27DB-BD31-4B8C-83A1-F6EECF244321}">
                <p14:modId xmlns:p14="http://schemas.microsoft.com/office/powerpoint/2010/main" val="614509975"/>
              </p:ext>
            </p:extLst>
          </p:nvPr>
        </p:nvGraphicFramePr>
        <p:xfrm>
          <a:off x="8740572" y="2802730"/>
          <a:ext cx="8582226" cy="6527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 name="Rectangle 22">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4">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330954" cy="10287000"/>
          </a:xfrm>
          <a:prstGeom prst="rect">
            <a:avLst/>
          </a:prstGeom>
        </p:spPr>
      </p:pic>
      <p:pic>
        <p:nvPicPr>
          <p:cNvPr id="8" name="Picture 8"/>
          <p:cNvPicPr>
            <a:picLocks noChangeAspect="1"/>
          </p:cNvPicPr>
          <p:nvPr/>
        </p:nvPicPr>
        <p:blipFill>
          <a:blip r:embed="rId3"/>
          <a:srcRect/>
          <a:stretch>
            <a:fillRect/>
          </a:stretch>
        </p:blipFill>
        <p:spPr>
          <a:xfrm>
            <a:off x="16261507" y="8659471"/>
            <a:ext cx="1627532" cy="1627532"/>
          </a:xfrm>
          <a:prstGeom prst="rect">
            <a:avLst/>
          </a:prstGeom>
        </p:spPr>
      </p:pic>
      <p:graphicFrame>
        <p:nvGraphicFramePr>
          <p:cNvPr id="33" name="TextBox 3">
            <a:extLst>
              <a:ext uri="{FF2B5EF4-FFF2-40B4-BE49-F238E27FC236}">
                <a16:creationId xmlns:a16="http://schemas.microsoft.com/office/drawing/2014/main" id="{D090B18B-F87D-4970-9FFF-69CCEF93CA0F}"/>
              </a:ext>
            </a:extLst>
          </p:cNvPr>
          <p:cNvGraphicFramePr/>
          <p:nvPr>
            <p:extLst>
              <p:ext uri="{D42A27DB-BD31-4B8C-83A1-F6EECF244321}">
                <p14:modId xmlns:p14="http://schemas.microsoft.com/office/powerpoint/2010/main" val="2452823548"/>
              </p:ext>
            </p:extLst>
          </p:nvPr>
        </p:nvGraphicFramePr>
        <p:xfrm>
          <a:off x="9532620" y="1433479"/>
          <a:ext cx="7543800" cy="74217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3183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91">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9407353" cy="10287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19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9878823" y="6401748"/>
            <a:ext cx="7208994" cy="2102172"/>
          </a:xfrm>
        </p:spPr>
        <p:txBody>
          <a:bodyPr vert="horz" lIns="91440" tIns="45720" rIns="91440" bIns="45720" rtlCol="0" anchor="t">
            <a:normAutofit/>
          </a:bodyPr>
          <a:lstStyle/>
          <a:p>
            <a:pPr algn="l">
              <a:lnSpc>
                <a:spcPct val="90000"/>
              </a:lnSpc>
            </a:pPr>
            <a:br>
              <a:rPr lang="en-US" sz="1700" b="1">
                <a:solidFill>
                  <a:srgbClr val="000000"/>
                </a:solidFill>
              </a:rPr>
            </a:br>
            <a:br>
              <a:rPr lang="en-US" sz="1700" b="1">
                <a:solidFill>
                  <a:srgbClr val="000000"/>
                </a:solidFill>
              </a:rPr>
            </a:br>
            <a:br>
              <a:rPr lang="en-US" sz="1700" b="1">
                <a:solidFill>
                  <a:srgbClr val="000000"/>
                </a:solidFill>
              </a:rPr>
            </a:br>
            <a:br>
              <a:rPr lang="en-US" sz="1700" b="1">
                <a:solidFill>
                  <a:srgbClr val="000000"/>
                </a:solidFill>
              </a:rPr>
            </a:br>
            <a:br>
              <a:rPr lang="en-US" sz="1700" b="1">
                <a:solidFill>
                  <a:srgbClr val="000000"/>
                </a:solidFill>
              </a:rPr>
            </a:br>
            <a:br>
              <a:rPr lang="en-US" sz="1700" b="1">
                <a:solidFill>
                  <a:srgbClr val="000000"/>
                </a:solidFill>
              </a:rPr>
            </a:br>
            <a:endParaRPr lang="en-US" sz="1700" b="1">
              <a:solidFill>
                <a:srgbClr val="000000"/>
              </a:solidFill>
            </a:endParaRPr>
          </a:p>
        </p:txBody>
      </p:sp>
      <p:sp>
        <p:nvSpPr>
          <p:cNvPr id="19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5952"/>
            <a:ext cx="8217128" cy="9415262"/>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See the source image">
            <a:extLst>
              <a:ext uri="{FF2B5EF4-FFF2-40B4-BE49-F238E27FC236}">
                <a16:creationId xmlns:a16="http://schemas.microsoft.com/office/drawing/2014/main" id="{6BFEDF04-A11D-48E5-A26B-AE50069AD5BE}"/>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6915" r="6183" b="-2"/>
          <a:stretch/>
        </p:blipFill>
        <p:spPr bwMode="auto">
          <a:xfrm>
            <a:off x="9830330" y="-112899"/>
            <a:ext cx="7948025" cy="9146157"/>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0852B9F-7547-411B-8ACB-D806B0C645BF}"/>
              </a:ext>
            </a:extLst>
          </p:cNvPr>
          <p:cNvSpPr txBox="1"/>
          <p:nvPr/>
        </p:nvSpPr>
        <p:spPr>
          <a:xfrm>
            <a:off x="788274" y="5126359"/>
            <a:ext cx="6889531" cy="3929759"/>
          </a:xfrm>
          <a:prstGeom prst="rect">
            <a:avLst/>
          </a:prstGeom>
        </p:spPr>
        <p:txBody>
          <a:bodyPr vert="horz" lIns="91440" tIns="45720" rIns="91440" bIns="45720" rtlCol="0" anchor="ctr">
            <a:normAutofit/>
          </a:bodyPr>
          <a:lstStyle/>
          <a:p>
            <a:pPr marL="342900" indent="-228600">
              <a:lnSpc>
                <a:spcPct val="90000"/>
              </a:lnSpc>
              <a:spcAft>
                <a:spcPts val="900"/>
              </a:spcAft>
              <a:buFont typeface="Arial" panose="020B0604020202020204" pitchFamily="34" charset="0"/>
              <a:buChar char="•"/>
              <a:defRPr/>
            </a:pPr>
            <a:endParaRPr lang="en-US" sz="2100" dirty="0"/>
          </a:p>
        </p:txBody>
      </p:sp>
      <p:pic>
        <p:nvPicPr>
          <p:cNvPr id="5" name="Picture 5"/>
          <p:cNvPicPr>
            <a:picLocks noChangeAspect="1"/>
          </p:cNvPicPr>
          <p:nvPr/>
        </p:nvPicPr>
        <p:blipFill>
          <a:blip r:embed="rId4"/>
          <a:srcRect/>
          <a:stretch>
            <a:fillRect/>
          </a:stretch>
        </p:blipFill>
        <p:spPr>
          <a:xfrm>
            <a:off x="16261507" y="8659471"/>
            <a:ext cx="1627532" cy="1627532"/>
          </a:xfrm>
          <a:prstGeom prst="rect">
            <a:avLst/>
          </a:prstGeom>
        </p:spPr>
      </p:pic>
      <p:sp>
        <p:nvSpPr>
          <p:cNvPr id="3" name="TextBox 2">
            <a:extLst>
              <a:ext uri="{FF2B5EF4-FFF2-40B4-BE49-F238E27FC236}">
                <a16:creationId xmlns:a16="http://schemas.microsoft.com/office/drawing/2014/main" id="{465EFD31-295E-4342-8518-06121AB4FEDB}"/>
              </a:ext>
            </a:extLst>
          </p:cNvPr>
          <p:cNvSpPr txBox="1"/>
          <p:nvPr/>
        </p:nvSpPr>
        <p:spPr>
          <a:xfrm>
            <a:off x="811925" y="3989338"/>
            <a:ext cx="6306205" cy="2308324"/>
          </a:xfrm>
          <a:prstGeom prst="rect">
            <a:avLst/>
          </a:prstGeom>
          <a:noFill/>
        </p:spPr>
        <p:txBody>
          <a:bodyPr wrap="square" rtlCol="0">
            <a:spAutoFit/>
          </a:bodyPr>
          <a:lstStyle/>
          <a:p>
            <a:pPr>
              <a:spcAft>
                <a:spcPts val="600"/>
              </a:spcAft>
            </a:pPr>
            <a:r>
              <a:rPr lang="en-GB" sz="7200" b="1" dirty="0">
                <a:latin typeface="Amaranth Bold" panose="020B0604020202020204" charset="0"/>
              </a:rPr>
              <a:t>Why do we get Objections?</a:t>
            </a:r>
          </a:p>
        </p:txBody>
      </p:sp>
    </p:spTree>
    <p:extLst>
      <p:ext uri="{BB962C8B-B14F-4D97-AF65-F5344CB8AC3E}">
        <p14:creationId xmlns:p14="http://schemas.microsoft.com/office/powerpoint/2010/main" val="7915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137">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0646" y="0"/>
            <a:ext cx="9407354" cy="10287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139">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8288000" cy="10287000"/>
          </a:xfrm>
          <a:prstGeom prst="rect">
            <a:avLst/>
          </a:prstGeom>
        </p:spPr>
      </p:pic>
      <p:sp>
        <p:nvSpPr>
          <p:cNvPr id="2" name="Title 1"/>
          <p:cNvSpPr>
            <a:spLocks noGrp="1"/>
          </p:cNvSpPr>
          <p:nvPr>
            <p:ph type="title"/>
          </p:nvPr>
        </p:nvSpPr>
        <p:spPr>
          <a:xfrm>
            <a:off x="1207497" y="1197667"/>
            <a:ext cx="7205454" cy="1967496"/>
          </a:xfrm>
        </p:spPr>
        <p:txBody>
          <a:bodyPr vert="horz" lIns="91440" tIns="45720" rIns="91440" bIns="45720" rtlCol="0" anchor="ctr">
            <a:normAutofit/>
          </a:bodyPr>
          <a:lstStyle/>
          <a:p>
            <a:pPr algn="l">
              <a:lnSpc>
                <a:spcPct val="90000"/>
              </a:lnSpc>
            </a:pPr>
            <a:br>
              <a:rPr lang="en-US" sz="1800" b="1">
                <a:solidFill>
                  <a:srgbClr val="000000"/>
                </a:solidFill>
              </a:rPr>
            </a:br>
            <a:br>
              <a:rPr lang="en-US" sz="1800" b="1">
                <a:solidFill>
                  <a:srgbClr val="000000"/>
                </a:solidFill>
              </a:rPr>
            </a:br>
            <a:br>
              <a:rPr lang="en-US" sz="1800" b="1">
                <a:solidFill>
                  <a:srgbClr val="000000"/>
                </a:solidFill>
              </a:rPr>
            </a:br>
            <a:br>
              <a:rPr lang="en-US" sz="1800" b="1">
                <a:solidFill>
                  <a:srgbClr val="000000"/>
                </a:solidFill>
              </a:rPr>
            </a:br>
            <a:br>
              <a:rPr lang="en-US" sz="1800" b="1">
                <a:solidFill>
                  <a:srgbClr val="000000"/>
                </a:solidFill>
              </a:rPr>
            </a:br>
            <a:br>
              <a:rPr lang="en-US" sz="1800" b="1">
                <a:solidFill>
                  <a:srgbClr val="000000"/>
                </a:solidFill>
              </a:rPr>
            </a:br>
            <a:endParaRPr lang="en-US" sz="1800" b="1">
              <a:solidFill>
                <a:srgbClr val="000000"/>
              </a:solidFill>
            </a:endParaRPr>
          </a:p>
        </p:txBody>
      </p:sp>
      <p:sp>
        <p:nvSpPr>
          <p:cNvPr id="11" name="TextBox 10">
            <a:extLst>
              <a:ext uri="{FF2B5EF4-FFF2-40B4-BE49-F238E27FC236}">
                <a16:creationId xmlns:a16="http://schemas.microsoft.com/office/drawing/2014/main" id="{969F50BA-181C-4995-B360-1AC11F51027E}"/>
              </a:ext>
            </a:extLst>
          </p:cNvPr>
          <p:cNvSpPr txBox="1"/>
          <p:nvPr/>
        </p:nvSpPr>
        <p:spPr>
          <a:xfrm>
            <a:off x="1207495" y="3408214"/>
            <a:ext cx="7060205" cy="5683245"/>
          </a:xfrm>
          <a:prstGeom prst="rect">
            <a:avLst/>
          </a:prstGeom>
        </p:spPr>
        <p:txBody>
          <a:bodyPr vert="horz" lIns="91440" tIns="45720" rIns="91440" bIns="45720" rtlCol="0" anchor="ctr">
            <a:normAutofit/>
          </a:bodyPr>
          <a:lstStyle/>
          <a:p>
            <a:pPr marL="571500" indent="-228600">
              <a:lnSpc>
                <a:spcPct val="90000"/>
              </a:lnSpc>
              <a:spcAft>
                <a:spcPts val="600"/>
              </a:spcAft>
              <a:buFont typeface="Arial" panose="020B0604020202020204" pitchFamily="34" charset="0"/>
              <a:buChar char="•"/>
            </a:pPr>
            <a:r>
              <a:rPr lang="en-US" sz="3000" dirty="0">
                <a:solidFill>
                  <a:srgbClr val="000000"/>
                </a:solidFill>
                <a:latin typeface="Amaranth" panose="020B0604020202020204" charset="0"/>
              </a:rPr>
              <a:t>They think its true</a:t>
            </a:r>
          </a:p>
          <a:p>
            <a:pPr marL="571500" indent="-228600">
              <a:lnSpc>
                <a:spcPct val="90000"/>
              </a:lnSpc>
              <a:spcAft>
                <a:spcPts val="600"/>
              </a:spcAft>
              <a:buFont typeface="Arial" panose="020B0604020202020204" pitchFamily="34" charset="0"/>
              <a:buChar char="•"/>
            </a:pPr>
            <a:r>
              <a:rPr lang="en-US" sz="3000" dirty="0">
                <a:solidFill>
                  <a:srgbClr val="000000"/>
                </a:solidFill>
                <a:latin typeface="Amaranth" panose="020B0604020202020204" charset="0"/>
              </a:rPr>
              <a:t>They want to get you off the phone</a:t>
            </a:r>
          </a:p>
          <a:p>
            <a:pPr marL="571500" indent="-228600">
              <a:lnSpc>
                <a:spcPct val="90000"/>
              </a:lnSpc>
              <a:spcAft>
                <a:spcPts val="600"/>
              </a:spcAft>
              <a:buFont typeface="Arial" panose="020B0604020202020204" pitchFamily="34" charset="0"/>
              <a:buChar char="•"/>
            </a:pPr>
            <a:r>
              <a:rPr lang="en-US" sz="3000" dirty="0">
                <a:solidFill>
                  <a:srgbClr val="000000"/>
                </a:solidFill>
                <a:latin typeface="Amaranth" panose="020B0604020202020204" charset="0"/>
              </a:rPr>
              <a:t>They are busy…</a:t>
            </a:r>
          </a:p>
          <a:p>
            <a:pPr marL="571500" indent="-228600">
              <a:lnSpc>
                <a:spcPct val="90000"/>
              </a:lnSpc>
              <a:spcAft>
                <a:spcPts val="600"/>
              </a:spcAft>
              <a:buFont typeface="Arial" panose="020B0604020202020204" pitchFamily="34" charset="0"/>
              <a:buChar char="•"/>
            </a:pPr>
            <a:r>
              <a:rPr lang="en-US" sz="3000" dirty="0">
                <a:solidFill>
                  <a:srgbClr val="000000"/>
                </a:solidFill>
                <a:latin typeface="Amaranth" panose="020B0604020202020204" charset="0"/>
              </a:rPr>
              <a:t>What they say could be true</a:t>
            </a:r>
          </a:p>
        </p:txBody>
      </p:sp>
      <p:sp>
        <p:nvSpPr>
          <p:cNvPr id="2057"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070872" y="885952"/>
            <a:ext cx="8217128" cy="9415262"/>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See the source image">
            <a:extLst>
              <a:ext uri="{FF2B5EF4-FFF2-40B4-BE49-F238E27FC236}">
                <a16:creationId xmlns:a16="http://schemas.microsoft.com/office/drawing/2014/main" id="{6BFEDF04-A11D-48E5-A26B-AE50069AD5B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15" r="6183" b="-2"/>
          <a:stretch/>
        </p:blipFill>
        <p:spPr bwMode="auto">
          <a:xfrm>
            <a:off x="10339977" y="1155055"/>
            <a:ext cx="7948024" cy="9146157"/>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0852B9F-7547-411B-8ACB-D806B0C645BF}"/>
              </a:ext>
            </a:extLst>
          </p:cNvPr>
          <p:cNvSpPr txBox="1"/>
          <p:nvPr/>
        </p:nvSpPr>
        <p:spPr>
          <a:xfrm>
            <a:off x="788274" y="5126359"/>
            <a:ext cx="6889531" cy="3929759"/>
          </a:xfrm>
          <a:prstGeom prst="rect">
            <a:avLst/>
          </a:prstGeom>
        </p:spPr>
        <p:txBody>
          <a:bodyPr vert="horz" lIns="91440" tIns="45720" rIns="91440" bIns="45720" rtlCol="0" anchor="ctr">
            <a:normAutofit/>
          </a:bodyPr>
          <a:lstStyle/>
          <a:p>
            <a:pPr marL="342900" indent="-228600">
              <a:lnSpc>
                <a:spcPct val="90000"/>
              </a:lnSpc>
              <a:spcAft>
                <a:spcPts val="900"/>
              </a:spcAft>
              <a:buFont typeface="Arial" panose="020B0604020202020204" pitchFamily="34" charset="0"/>
              <a:buChar char="•"/>
              <a:defRPr/>
            </a:pPr>
            <a:endParaRPr lang="en-US" sz="2100" dirty="0"/>
          </a:p>
        </p:txBody>
      </p:sp>
      <p:pic>
        <p:nvPicPr>
          <p:cNvPr id="5" name="Picture 5"/>
          <p:cNvPicPr>
            <a:picLocks noChangeAspect="1"/>
          </p:cNvPicPr>
          <p:nvPr/>
        </p:nvPicPr>
        <p:blipFill>
          <a:blip r:embed="rId4"/>
          <a:srcRect/>
          <a:stretch>
            <a:fillRect/>
          </a:stretch>
        </p:blipFill>
        <p:spPr>
          <a:xfrm>
            <a:off x="16261507" y="8659471"/>
            <a:ext cx="1627532" cy="1627532"/>
          </a:xfrm>
          <a:prstGeom prst="rect">
            <a:avLst/>
          </a:prstGeom>
        </p:spPr>
      </p:pic>
      <p:sp>
        <p:nvSpPr>
          <p:cNvPr id="3" name="TextBox 2">
            <a:extLst>
              <a:ext uri="{FF2B5EF4-FFF2-40B4-BE49-F238E27FC236}">
                <a16:creationId xmlns:a16="http://schemas.microsoft.com/office/drawing/2014/main" id="{465EFD31-295E-4342-8518-06121AB4FEDB}"/>
              </a:ext>
            </a:extLst>
          </p:cNvPr>
          <p:cNvSpPr txBox="1"/>
          <p:nvPr/>
        </p:nvSpPr>
        <p:spPr>
          <a:xfrm>
            <a:off x="1657121" y="1837437"/>
            <a:ext cx="6306205" cy="2308324"/>
          </a:xfrm>
          <a:prstGeom prst="rect">
            <a:avLst/>
          </a:prstGeom>
          <a:noFill/>
        </p:spPr>
        <p:txBody>
          <a:bodyPr wrap="square" rtlCol="0">
            <a:spAutoFit/>
          </a:bodyPr>
          <a:lstStyle/>
          <a:p>
            <a:pPr>
              <a:spcAft>
                <a:spcPts val="600"/>
              </a:spcAft>
            </a:pPr>
            <a:r>
              <a:rPr lang="en-GB" sz="7200" b="1" dirty="0">
                <a:latin typeface="Amaranth Bold" panose="020B0604020202020204" charset="0"/>
              </a:rPr>
              <a:t>Why do we get Objections?</a:t>
            </a:r>
          </a:p>
        </p:txBody>
      </p:sp>
    </p:spTree>
    <p:extLst>
      <p:ext uri="{BB962C8B-B14F-4D97-AF65-F5344CB8AC3E}">
        <p14:creationId xmlns:p14="http://schemas.microsoft.com/office/powerpoint/2010/main" val="9639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1625</Words>
  <Application>Microsoft Office PowerPoint</Application>
  <PresentationFormat>Custom</PresentationFormat>
  <Paragraphs>195</Paragraphs>
  <Slides>27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Calibri</vt:lpstr>
      <vt:lpstr>Meiryo</vt:lpstr>
      <vt:lpstr>Amaranth Bold</vt:lpstr>
      <vt:lpstr>Arial</vt:lpstr>
      <vt:lpstr>Times New Roman</vt:lpstr>
      <vt:lpstr>Rockwell</vt:lpstr>
      <vt:lpstr>Amaranth</vt:lpstr>
      <vt:lpstr>Tw Cen MT</vt:lpstr>
      <vt:lpstr>Office Theme</vt:lpstr>
      <vt:lpstr>PowerPoint Presentation</vt:lpstr>
      <vt:lpstr>PowerPoint Presentation</vt:lpstr>
      <vt:lpstr>How do the webinars work?</vt:lpstr>
      <vt:lpstr>PowerPoint Presentation</vt:lpstr>
      <vt:lpstr>By the end of this session you will be able to:  know how to respond to common objections  have a plan for the most common objection you are hearing right now  increase your confidence to make progress in the call</vt:lpstr>
      <vt:lpstr>PowerPoint Presentation</vt:lpstr>
      <vt:lpstr>PowerPoint Presentation</vt:lpstr>
      <vt:lpstr>      </vt:lpstr>
      <vt:lpstr>      </vt:lpstr>
      <vt:lpstr>PowerPoint Presentation</vt:lpstr>
      <vt:lpstr>PowerPoint Presentation</vt:lpstr>
      <vt:lpstr>PowerPoint Presentation</vt:lpstr>
      <vt:lpstr>PowerPoint Presentation</vt:lpstr>
      <vt:lpstr>We need a plan….  And this is it!</vt:lpstr>
      <vt:lpstr>   What is the magic formula?   </vt:lpstr>
      <vt:lpstr>Why do we ask questions?</vt:lpstr>
      <vt:lpstr>We need a call plan</vt:lpstr>
      <vt:lpstr>      </vt:lpstr>
      <vt:lpstr> Setting multiple approach objectives – What to do if they say no  </vt:lpstr>
      <vt:lpstr>Always start with the end in mind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Braid</dc:creator>
  <cp:lastModifiedBy>Ali Braid</cp:lastModifiedBy>
  <cp:revision>3</cp:revision>
  <dcterms:created xsi:type="dcterms:W3CDTF">2020-12-07T08:09:07Z</dcterms:created>
  <dcterms:modified xsi:type="dcterms:W3CDTF">2020-12-07T11:20:56Z</dcterms:modified>
</cp:coreProperties>
</file>