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5" r:id="rId4"/>
    <p:sldId id="258" r:id="rId5"/>
    <p:sldId id="259" r:id="rId6"/>
    <p:sldId id="261" r:id="rId7"/>
    <p:sldId id="266" r:id="rId8"/>
    <p:sldId id="267" r:id="rId9"/>
    <p:sldId id="263" r:id="rId10"/>
    <p:sldId id="269" r:id="rId11"/>
    <p:sldId id="270" r:id="rId12"/>
    <p:sldId id="264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18288000" cy="10287000"/>
  <p:notesSz cx="6858000" cy="9144000"/>
  <p:embeddedFontLst>
    <p:embeddedFont>
      <p:font typeface="Amaranth" panose="020B0604020202020204" charset="0"/>
      <p:regular r:id="rId22"/>
    </p:embeddedFont>
    <p:embeddedFont>
      <p:font typeface="Amaranth Bold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6244" autoAdjust="0"/>
  </p:normalViewPr>
  <p:slideViewPr>
    <p:cSldViewPr>
      <p:cViewPr varScale="1">
        <p:scale>
          <a:sx n="40" d="100"/>
          <a:sy n="40" d="100"/>
        </p:scale>
        <p:origin x="90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94CAA-79A9-4CFF-A089-19A082D765EF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DA1A14-E954-42BF-AC32-66EB7F609C1F}">
      <dgm:prSet/>
      <dgm:spPr/>
      <dgm:t>
        <a:bodyPr/>
        <a:lstStyle/>
        <a:p>
          <a:r>
            <a:rPr lang="en-GB" dirty="0"/>
            <a:t>New habit formation</a:t>
          </a:r>
          <a:endParaRPr lang="en-US" dirty="0"/>
        </a:p>
      </dgm:t>
    </dgm:pt>
    <dgm:pt modelId="{FAC42F8E-E444-47F0-B1D5-1644F963DC17}" type="parTrans" cxnId="{F44B4525-FA4C-4939-904D-9E3FE373317E}">
      <dgm:prSet/>
      <dgm:spPr/>
      <dgm:t>
        <a:bodyPr/>
        <a:lstStyle/>
        <a:p>
          <a:endParaRPr lang="en-US"/>
        </a:p>
      </dgm:t>
    </dgm:pt>
    <dgm:pt modelId="{75F9E4A0-6920-4C95-8F61-CCE139C58CCC}" type="sibTrans" cxnId="{F44B4525-FA4C-4939-904D-9E3FE373317E}">
      <dgm:prSet/>
      <dgm:spPr/>
      <dgm:t>
        <a:bodyPr/>
        <a:lstStyle/>
        <a:p>
          <a:endParaRPr lang="en-US"/>
        </a:p>
      </dgm:t>
    </dgm:pt>
    <dgm:pt modelId="{435DFE07-0FA9-41BB-8A4E-06BCF5CC9BF7}">
      <dgm:prSet/>
      <dgm:spPr/>
      <dgm:t>
        <a:bodyPr/>
        <a:lstStyle/>
        <a:p>
          <a:r>
            <a:rPr lang="en-GB" dirty="0"/>
            <a:t>3 D’s</a:t>
          </a:r>
          <a:endParaRPr lang="en-US" dirty="0"/>
        </a:p>
      </dgm:t>
    </dgm:pt>
    <dgm:pt modelId="{50904B8A-66E1-4F80-9D29-59A177272826}" type="parTrans" cxnId="{938368A0-95AB-4574-A818-BD1476670B40}">
      <dgm:prSet/>
      <dgm:spPr/>
      <dgm:t>
        <a:bodyPr/>
        <a:lstStyle/>
        <a:p>
          <a:endParaRPr lang="en-US"/>
        </a:p>
      </dgm:t>
    </dgm:pt>
    <dgm:pt modelId="{F9A408C0-1C52-4D75-A274-CF588BAB6A0A}" type="sibTrans" cxnId="{938368A0-95AB-4574-A818-BD1476670B40}">
      <dgm:prSet/>
      <dgm:spPr/>
      <dgm:t>
        <a:bodyPr/>
        <a:lstStyle/>
        <a:p>
          <a:endParaRPr lang="en-US"/>
        </a:p>
      </dgm:t>
    </dgm:pt>
    <dgm:pt modelId="{C192FEC8-1662-438F-B706-197440F2E418}">
      <dgm:prSet/>
      <dgm:spPr/>
      <dgm:t>
        <a:bodyPr/>
        <a:lstStyle/>
        <a:p>
          <a:r>
            <a:rPr lang="en-GB" dirty="0"/>
            <a:t>Think on paper in 7 steps</a:t>
          </a:r>
          <a:endParaRPr lang="en-US" dirty="0"/>
        </a:p>
      </dgm:t>
    </dgm:pt>
    <dgm:pt modelId="{1FF91AB5-1FE1-489F-88B8-6F6EBC79DA3B}" type="parTrans" cxnId="{2CC3A682-287B-47DA-9300-C0D6420AB996}">
      <dgm:prSet/>
      <dgm:spPr/>
      <dgm:t>
        <a:bodyPr/>
        <a:lstStyle/>
        <a:p>
          <a:endParaRPr lang="en-US"/>
        </a:p>
      </dgm:t>
    </dgm:pt>
    <dgm:pt modelId="{A6159B05-4B3B-40A1-8A5F-E8F4C7B25219}" type="sibTrans" cxnId="{2CC3A682-287B-47DA-9300-C0D6420AB996}">
      <dgm:prSet/>
      <dgm:spPr/>
      <dgm:t>
        <a:bodyPr/>
        <a:lstStyle/>
        <a:p>
          <a:endParaRPr lang="en-US"/>
        </a:p>
      </dgm:t>
    </dgm:pt>
    <dgm:pt modelId="{A4A3A4BE-B200-4DFB-BBA4-B837D4E3776A}">
      <dgm:prSet/>
      <dgm:spPr/>
      <dgm:t>
        <a:bodyPr/>
        <a:lstStyle/>
        <a:p>
          <a:r>
            <a:rPr lang="en-GB" dirty="0"/>
            <a:t>Plan every day in advance</a:t>
          </a:r>
          <a:endParaRPr lang="en-US" dirty="0"/>
        </a:p>
      </dgm:t>
    </dgm:pt>
    <dgm:pt modelId="{5E21BA22-B2D3-41E6-9F62-F59D15F2B4BA}" type="parTrans" cxnId="{B2523B58-9E27-46BA-88C2-59E2859E53C6}">
      <dgm:prSet/>
      <dgm:spPr/>
      <dgm:t>
        <a:bodyPr/>
        <a:lstStyle/>
        <a:p>
          <a:endParaRPr lang="en-US"/>
        </a:p>
      </dgm:t>
    </dgm:pt>
    <dgm:pt modelId="{8D33F271-263C-4DF0-BAD8-92D475437032}" type="sibTrans" cxnId="{B2523B58-9E27-46BA-88C2-59E2859E53C6}">
      <dgm:prSet/>
      <dgm:spPr/>
      <dgm:t>
        <a:bodyPr/>
        <a:lstStyle/>
        <a:p>
          <a:endParaRPr lang="en-US"/>
        </a:p>
      </dgm:t>
    </dgm:pt>
    <dgm:pt modelId="{BA18E3ED-AB2C-4800-B4B6-AFC14AA69D90}">
      <dgm:prSet/>
      <dgm:spPr/>
      <dgm:t>
        <a:bodyPr/>
        <a:lstStyle/>
        <a:p>
          <a:r>
            <a:rPr lang="en-GB" dirty="0"/>
            <a:t>80/20 Rule</a:t>
          </a:r>
          <a:endParaRPr lang="en-US" dirty="0"/>
        </a:p>
      </dgm:t>
    </dgm:pt>
    <dgm:pt modelId="{29D93D69-178B-48EE-B18E-6BE4C43BF40A}" type="parTrans" cxnId="{4192A07F-D902-465B-AA33-363FBD7E1B6F}">
      <dgm:prSet/>
      <dgm:spPr/>
      <dgm:t>
        <a:bodyPr/>
        <a:lstStyle/>
        <a:p>
          <a:endParaRPr lang="en-US"/>
        </a:p>
      </dgm:t>
    </dgm:pt>
    <dgm:pt modelId="{EBF2849D-C64F-4491-BE92-DD34DA9832AB}" type="sibTrans" cxnId="{4192A07F-D902-465B-AA33-363FBD7E1B6F}">
      <dgm:prSet/>
      <dgm:spPr/>
      <dgm:t>
        <a:bodyPr/>
        <a:lstStyle/>
        <a:p>
          <a:endParaRPr lang="en-US"/>
        </a:p>
      </dgm:t>
    </dgm:pt>
    <dgm:pt modelId="{97EE2F16-D5CE-4790-9EBB-1F46B5B277A7}">
      <dgm:prSet/>
      <dgm:spPr/>
      <dgm:t>
        <a:bodyPr/>
        <a:lstStyle/>
        <a:p>
          <a:r>
            <a:rPr lang="en-GB"/>
            <a:t>Long term thinking</a:t>
          </a:r>
          <a:endParaRPr lang="en-US"/>
        </a:p>
      </dgm:t>
    </dgm:pt>
    <dgm:pt modelId="{2382EC9E-35E2-499A-BBEF-03B201B9E41A}" type="parTrans" cxnId="{BF11C10B-80B6-48F3-8193-54ABEBA226D2}">
      <dgm:prSet/>
      <dgm:spPr/>
      <dgm:t>
        <a:bodyPr/>
        <a:lstStyle/>
        <a:p>
          <a:endParaRPr lang="en-US"/>
        </a:p>
      </dgm:t>
    </dgm:pt>
    <dgm:pt modelId="{D637CA0F-60B4-4ADE-A15A-61EB665C9D0A}" type="sibTrans" cxnId="{BF11C10B-80B6-48F3-8193-54ABEBA226D2}">
      <dgm:prSet/>
      <dgm:spPr/>
      <dgm:t>
        <a:bodyPr/>
        <a:lstStyle/>
        <a:p>
          <a:endParaRPr lang="en-US"/>
        </a:p>
      </dgm:t>
    </dgm:pt>
    <dgm:pt modelId="{F3FB1586-E18F-4F78-884C-7E5940A8467E}">
      <dgm:prSet/>
      <dgm:spPr/>
      <dgm:t>
        <a:bodyPr/>
        <a:lstStyle/>
        <a:p>
          <a:r>
            <a:rPr lang="en-GB"/>
            <a:t>Law of forced efficiency</a:t>
          </a:r>
          <a:endParaRPr lang="en-US"/>
        </a:p>
      </dgm:t>
    </dgm:pt>
    <dgm:pt modelId="{B13FA598-71E1-4F7F-A43D-9858872EBC46}" type="parTrans" cxnId="{83A22057-6F57-4AC0-AB7E-E666C6FCDD3A}">
      <dgm:prSet/>
      <dgm:spPr/>
      <dgm:t>
        <a:bodyPr/>
        <a:lstStyle/>
        <a:p>
          <a:endParaRPr lang="en-US"/>
        </a:p>
      </dgm:t>
    </dgm:pt>
    <dgm:pt modelId="{6201ABEA-9C15-4E59-B1EE-762D0F0BE975}" type="sibTrans" cxnId="{83A22057-6F57-4AC0-AB7E-E666C6FCDD3A}">
      <dgm:prSet/>
      <dgm:spPr/>
      <dgm:t>
        <a:bodyPr/>
        <a:lstStyle/>
        <a:p>
          <a:endParaRPr lang="en-US"/>
        </a:p>
      </dgm:t>
    </dgm:pt>
    <dgm:pt modelId="{5D6B006B-34CA-404B-94C4-605B8BE8C73A}">
      <dgm:prSet/>
      <dgm:spPr/>
      <dgm:t>
        <a:bodyPr/>
        <a:lstStyle/>
        <a:p>
          <a:r>
            <a:rPr lang="en-GB"/>
            <a:t>Plan your time carefully – not deadlines</a:t>
          </a:r>
          <a:endParaRPr lang="en-US"/>
        </a:p>
      </dgm:t>
    </dgm:pt>
    <dgm:pt modelId="{1101AB57-BAE2-4DA2-820F-EDD7EF9C51EC}" type="parTrans" cxnId="{C1138724-54C6-4491-83F8-4ABDE7F10E62}">
      <dgm:prSet/>
      <dgm:spPr/>
      <dgm:t>
        <a:bodyPr/>
        <a:lstStyle/>
        <a:p>
          <a:endParaRPr lang="en-US"/>
        </a:p>
      </dgm:t>
    </dgm:pt>
    <dgm:pt modelId="{0EB52478-8672-41E2-9FE4-D2B4860CDFFB}" type="sibTrans" cxnId="{C1138724-54C6-4491-83F8-4ABDE7F10E62}">
      <dgm:prSet/>
      <dgm:spPr/>
      <dgm:t>
        <a:bodyPr/>
        <a:lstStyle/>
        <a:p>
          <a:endParaRPr lang="en-US"/>
        </a:p>
      </dgm:t>
    </dgm:pt>
    <dgm:pt modelId="{B86233C2-0950-4094-A813-D95236044BAB}" type="pres">
      <dgm:prSet presAssocID="{99294CAA-79A9-4CFF-A089-19A082D765EF}" presName="vert0" presStyleCnt="0">
        <dgm:presLayoutVars>
          <dgm:dir/>
          <dgm:animOne val="branch"/>
          <dgm:animLvl val="lvl"/>
        </dgm:presLayoutVars>
      </dgm:prSet>
      <dgm:spPr/>
    </dgm:pt>
    <dgm:pt modelId="{A83BD449-8973-44C5-80F6-E6BE78A1895E}" type="pres">
      <dgm:prSet presAssocID="{91DA1A14-E954-42BF-AC32-66EB7F609C1F}" presName="thickLine" presStyleLbl="alignNode1" presStyleIdx="0" presStyleCnt="8"/>
      <dgm:spPr/>
    </dgm:pt>
    <dgm:pt modelId="{C2C13FA3-6CA9-4CFB-9FA7-EBD4C8B70BB0}" type="pres">
      <dgm:prSet presAssocID="{91DA1A14-E954-42BF-AC32-66EB7F609C1F}" presName="horz1" presStyleCnt="0"/>
      <dgm:spPr/>
    </dgm:pt>
    <dgm:pt modelId="{64753B7B-523B-4D4A-8A1D-4D5F5178A892}" type="pres">
      <dgm:prSet presAssocID="{91DA1A14-E954-42BF-AC32-66EB7F609C1F}" presName="tx1" presStyleLbl="revTx" presStyleIdx="0" presStyleCnt="8"/>
      <dgm:spPr/>
    </dgm:pt>
    <dgm:pt modelId="{85E721CF-EE06-4DC2-B828-2F51AFA77F99}" type="pres">
      <dgm:prSet presAssocID="{91DA1A14-E954-42BF-AC32-66EB7F609C1F}" presName="vert1" presStyleCnt="0"/>
      <dgm:spPr/>
    </dgm:pt>
    <dgm:pt modelId="{8BC825A4-99F4-408F-9FC3-48CB4C5FDC55}" type="pres">
      <dgm:prSet presAssocID="{435DFE07-0FA9-41BB-8A4E-06BCF5CC9BF7}" presName="thickLine" presStyleLbl="alignNode1" presStyleIdx="1" presStyleCnt="8"/>
      <dgm:spPr/>
    </dgm:pt>
    <dgm:pt modelId="{E0CE59D7-861A-492C-A189-1E84E825CCEE}" type="pres">
      <dgm:prSet presAssocID="{435DFE07-0FA9-41BB-8A4E-06BCF5CC9BF7}" presName="horz1" presStyleCnt="0"/>
      <dgm:spPr/>
    </dgm:pt>
    <dgm:pt modelId="{B864131B-446E-4C90-A953-3374A85BD98C}" type="pres">
      <dgm:prSet presAssocID="{435DFE07-0FA9-41BB-8A4E-06BCF5CC9BF7}" presName="tx1" presStyleLbl="revTx" presStyleIdx="1" presStyleCnt="8"/>
      <dgm:spPr/>
    </dgm:pt>
    <dgm:pt modelId="{204ED6A7-1FE1-4579-985E-9CEFED14C178}" type="pres">
      <dgm:prSet presAssocID="{435DFE07-0FA9-41BB-8A4E-06BCF5CC9BF7}" presName="vert1" presStyleCnt="0"/>
      <dgm:spPr/>
    </dgm:pt>
    <dgm:pt modelId="{75F41E33-88A1-4799-9BF3-AE79DAFFDC4A}" type="pres">
      <dgm:prSet presAssocID="{C192FEC8-1662-438F-B706-197440F2E418}" presName="thickLine" presStyleLbl="alignNode1" presStyleIdx="2" presStyleCnt="8"/>
      <dgm:spPr/>
    </dgm:pt>
    <dgm:pt modelId="{6319D9CF-8885-4414-83F0-27E1894606FB}" type="pres">
      <dgm:prSet presAssocID="{C192FEC8-1662-438F-B706-197440F2E418}" presName="horz1" presStyleCnt="0"/>
      <dgm:spPr/>
    </dgm:pt>
    <dgm:pt modelId="{3F42F7CF-2D05-40A1-A2FC-AE6A37A15ECD}" type="pres">
      <dgm:prSet presAssocID="{C192FEC8-1662-438F-B706-197440F2E418}" presName="tx1" presStyleLbl="revTx" presStyleIdx="2" presStyleCnt="8"/>
      <dgm:spPr/>
    </dgm:pt>
    <dgm:pt modelId="{B2E10C65-18ED-4127-9E13-A005F68711C0}" type="pres">
      <dgm:prSet presAssocID="{C192FEC8-1662-438F-B706-197440F2E418}" presName="vert1" presStyleCnt="0"/>
      <dgm:spPr/>
    </dgm:pt>
    <dgm:pt modelId="{E197158C-4261-4EE9-B8E4-F41C23CAF12F}" type="pres">
      <dgm:prSet presAssocID="{A4A3A4BE-B200-4DFB-BBA4-B837D4E3776A}" presName="thickLine" presStyleLbl="alignNode1" presStyleIdx="3" presStyleCnt="8"/>
      <dgm:spPr/>
    </dgm:pt>
    <dgm:pt modelId="{743D0CD4-F722-4753-8FEC-6B7EA02976E3}" type="pres">
      <dgm:prSet presAssocID="{A4A3A4BE-B200-4DFB-BBA4-B837D4E3776A}" presName="horz1" presStyleCnt="0"/>
      <dgm:spPr/>
    </dgm:pt>
    <dgm:pt modelId="{1FDDC196-6395-4D3C-8A09-EC36134CC4F0}" type="pres">
      <dgm:prSet presAssocID="{A4A3A4BE-B200-4DFB-BBA4-B837D4E3776A}" presName="tx1" presStyleLbl="revTx" presStyleIdx="3" presStyleCnt="8"/>
      <dgm:spPr/>
    </dgm:pt>
    <dgm:pt modelId="{EB010764-3739-4E20-B5E9-BF3BFA3424CA}" type="pres">
      <dgm:prSet presAssocID="{A4A3A4BE-B200-4DFB-BBA4-B837D4E3776A}" presName="vert1" presStyleCnt="0"/>
      <dgm:spPr/>
    </dgm:pt>
    <dgm:pt modelId="{7BCDF436-2AB6-42FF-A4FD-F27FADBE9A06}" type="pres">
      <dgm:prSet presAssocID="{BA18E3ED-AB2C-4800-B4B6-AFC14AA69D90}" presName="thickLine" presStyleLbl="alignNode1" presStyleIdx="4" presStyleCnt="8"/>
      <dgm:spPr/>
    </dgm:pt>
    <dgm:pt modelId="{797EF340-DA4F-4DA9-B346-DAD20F99387D}" type="pres">
      <dgm:prSet presAssocID="{BA18E3ED-AB2C-4800-B4B6-AFC14AA69D90}" presName="horz1" presStyleCnt="0"/>
      <dgm:spPr/>
    </dgm:pt>
    <dgm:pt modelId="{4B72486A-67FD-48BC-A1B1-79E48B3677EA}" type="pres">
      <dgm:prSet presAssocID="{BA18E3ED-AB2C-4800-B4B6-AFC14AA69D90}" presName="tx1" presStyleLbl="revTx" presStyleIdx="4" presStyleCnt="8"/>
      <dgm:spPr/>
    </dgm:pt>
    <dgm:pt modelId="{9BEAF3D9-7509-4326-A76E-F426D1F9B677}" type="pres">
      <dgm:prSet presAssocID="{BA18E3ED-AB2C-4800-B4B6-AFC14AA69D90}" presName="vert1" presStyleCnt="0"/>
      <dgm:spPr/>
    </dgm:pt>
    <dgm:pt modelId="{7D9A4392-7A4E-40AC-828A-5E71B58AC781}" type="pres">
      <dgm:prSet presAssocID="{97EE2F16-D5CE-4790-9EBB-1F46B5B277A7}" presName="thickLine" presStyleLbl="alignNode1" presStyleIdx="5" presStyleCnt="8"/>
      <dgm:spPr/>
    </dgm:pt>
    <dgm:pt modelId="{1865DFB8-3D88-4EF8-99F6-45512C10BC9E}" type="pres">
      <dgm:prSet presAssocID="{97EE2F16-D5CE-4790-9EBB-1F46B5B277A7}" presName="horz1" presStyleCnt="0"/>
      <dgm:spPr/>
    </dgm:pt>
    <dgm:pt modelId="{0C9C2D47-1D44-48F7-8ADF-13A7523D4F6A}" type="pres">
      <dgm:prSet presAssocID="{97EE2F16-D5CE-4790-9EBB-1F46B5B277A7}" presName="tx1" presStyleLbl="revTx" presStyleIdx="5" presStyleCnt="8"/>
      <dgm:spPr/>
    </dgm:pt>
    <dgm:pt modelId="{78F9EC3E-CE23-402D-BEE7-1B3842CC0A65}" type="pres">
      <dgm:prSet presAssocID="{97EE2F16-D5CE-4790-9EBB-1F46B5B277A7}" presName="vert1" presStyleCnt="0"/>
      <dgm:spPr/>
    </dgm:pt>
    <dgm:pt modelId="{53CB730F-358A-4E99-B541-75987C25263C}" type="pres">
      <dgm:prSet presAssocID="{F3FB1586-E18F-4F78-884C-7E5940A8467E}" presName="thickLine" presStyleLbl="alignNode1" presStyleIdx="6" presStyleCnt="8"/>
      <dgm:spPr/>
    </dgm:pt>
    <dgm:pt modelId="{6C08B994-C5F3-4485-BDE8-E13C52B0D677}" type="pres">
      <dgm:prSet presAssocID="{F3FB1586-E18F-4F78-884C-7E5940A8467E}" presName="horz1" presStyleCnt="0"/>
      <dgm:spPr/>
    </dgm:pt>
    <dgm:pt modelId="{B6024B8C-F0DF-4FD6-B8E2-54AEE21F2605}" type="pres">
      <dgm:prSet presAssocID="{F3FB1586-E18F-4F78-884C-7E5940A8467E}" presName="tx1" presStyleLbl="revTx" presStyleIdx="6" presStyleCnt="8"/>
      <dgm:spPr/>
    </dgm:pt>
    <dgm:pt modelId="{35769303-2341-44FE-AFF3-33D479FF1874}" type="pres">
      <dgm:prSet presAssocID="{F3FB1586-E18F-4F78-884C-7E5940A8467E}" presName="vert1" presStyleCnt="0"/>
      <dgm:spPr/>
    </dgm:pt>
    <dgm:pt modelId="{2F9BBFAE-68AA-450E-9173-7341822EEC4D}" type="pres">
      <dgm:prSet presAssocID="{5D6B006B-34CA-404B-94C4-605B8BE8C73A}" presName="thickLine" presStyleLbl="alignNode1" presStyleIdx="7" presStyleCnt="8"/>
      <dgm:spPr/>
    </dgm:pt>
    <dgm:pt modelId="{10E1453A-BDCE-4C8D-91CD-E4B4312D911E}" type="pres">
      <dgm:prSet presAssocID="{5D6B006B-34CA-404B-94C4-605B8BE8C73A}" presName="horz1" presStyleCnt="0"/>
      <dgm:spPr/>
    </dgm:pt>
    <dgm:pt modelId="{C39B6D97-66C3-4FCB-968B-9FF17BFC6CAB}" type="pres">
      <dgm:prSet presAssocID="{5D6B006B-34CA-404B-94C4-605B8BE8C73A}" presName="tx1" presStyleLbl="revTx" presStyleIdx="7" presStyleCnt="8"/>
      <dgm:spPr/>
    </dgm:pt>
    <dgm:pt modelId="{419DBC22-32E9-4CBF-89DA-276FEAEF073B}" type="pres">
      <dgm:prSet presAssocID="{5D6B006B-34CA-404B-94C4-605B8BE8C73A}" presName="vert1" presStyleCnt="0"/>
      <dgm:spPr/>
    </dgm:pt>
  </dgm:ptLst>
  <dgm:cxnLst>
    <dgm:cxn modelId="{FE94790B-E4E7-437E-B314-C32DB02BBEB4}" type="presOf" srcId="{97EE2F16-D5CE-4790-9EBB-1F46B5B277A7}" destId="{0C9C2D47-1D44-48F7-8ADF-13A7523D4F6A}" srcOrd="0" destOrd="0" presId="urn:microsoft.com/office/officeart/2008/layout/LinedList"/>
    <dgm:cxn modelId="{BF11C10B-80B6-48F3-8193-54ABEBA226D2}" srcId="{99294CAA-79A9-4CFF-A089-19A082D765EF}" destId="{97EE2F16-D5CE-4790-9EBB-1F46B5B277A7}" srcOrd="5" destOrd="0" parTransId="{2382EC9E-35E2-499A-BBEF-03B201B9E41A}" sibTransId="{D637CA0F-60B4-4ADE-A15A-61EB665C9D0A}"/>
    <dgm:cxn modelId="{C1138724-54C6-4491-83F8-4ABDE7F10E62}" srcId="{99294CAA-79A9-4CFF-A089-19A082D765EF}" destId="{5D6B006B-34CA-404B-94C4-605B8BE8C73A}" srcOrd="7" destOrd="0" parTransId="{1101AB57-BAE2-4DA2-820F-EDD7EF9C51EC}" sibTransId="{0EB52478-8672-41E2-9FE4-D2B4860CDFFB}"/>
    <dgm:cxn modelId="{F44B4525-FA4C-4939-904D-9E3FE373317E}" srcId="{99294CAA-79A9-4CFF-A089-19A082D765EF}" destId="{91DA1A14-E954-42BF-AC32-66EB7F609C1F}" srcOrd="0" destOrd="0" parTransId="{FAC42F8E-E444-47F0-B1D5-1644F963DC17}" sibTransId="{75F9E4A0-6920-4C95-8F61-CCE139C58CCC}"/>
    <dgm:cxn modelId="{2DFA5572-F706-4E6D-83B1-4F9A4A1109D7}" type="presOf" srcId="{C192FEC8-1662-438F-B706-197440F2E418}" destId="{3F42F7CF-2D05-40A1-A2FC-AE6A37A15ECD}" srcOrd="0" destOrd="0" presId="urn:microsoft.com/office/officeart/2008/layout/LinedList"/>
    <dgm:cxn modelId="{AC4CC074-F979-495C-8E12-818C8D2B333A}" type="presOf" srcId="{91DA1A14-E954-42BF-AC32-66EB7F609C1F}" destId="{64753B7B-523B-4D4A-8A1D-4D5F5178A892}" srcOrd="0" destOrd="0" presId="urn:microsoft.com/office/officeart/2008/layout/LinedList"/>
    <dgm:cxn modelId="{83A22057-6F57-4AC0-AB7E-E666C6FCDD3A}" srcId="{99294CAA-79A9-4CFF-A089-19A082D765EF}" destId="{F3FB1586-E18F-4F78-884C-7E5940A8467E}" srcOrd="6" destOrd="0" parTransId="{B13FA598-71E1-4F7F-A43D-9858872EBC46}" sibTransId="{6201ABEA-9C15-4E59-B1EE-762D0F0BE975}"/>
    <dgm:cxn modelId="{B2523B58-9E27-46BA-88C2-59E2859E53C6}" srcId="{99294CAA-79A9-4CFF-A089-19A082D765EF}" destId="{A4A3A4BE-B200-4DFB-BBA4-B837D4E3776A}" srcOrd="3" destOrd="0" parTransId="{5E21BA22-B2D3-41E6-9F62-F59D15F2B4BA}" sibTransId="{8D33F271-263C-4DF0-BAD8-92D475437032}"/>
    <dgm:cxn modelId="{4192A07F-D902-465B-AA33-363FBD7E1B6F}" srcId="{99294CAA-79A9-4CFF-A089-19A082D765EF}" destId="{BA18E3ED-AB2C-4800-B4B6-AFC14AA69D90}" srcOrd="4" destOrd="0" parTransId="{29D93D69-178B-48EE-B18E-6BE4C43BF40A}" sibTransId="{EBF2849D-C64F-4491-BE92-DD34DA9832AB}"/>
    <dgm:cxn modelId="{2CC3A682-287B-47DA-9300-C0D6420AB996}" srcId="{99294CAA-79A9-4CFF-A089-19A082D765EF}" destId="{C192FEC8-1662-438F-B706-197440F2E418}" srcOrd="2" destOrd="0" parTransId="{1FF91AB5-1FE1-489F-88B8-6F6EBC79DA3B}" sibTransId="{A6159B05-4B3B-40A1-8A5F-E8F4C7B25219}"/>
    <dgm:cxn modelId="{938368A0-95AB-4574-A818-BD1476670B40}" srcId="{99294CAA-79A9-4CFF-A089-19A082D765EF}" destId="{435DFE07-0FA9-41BB-8A4E-06BCF5CC9BF7}" srcOrd="1" destOrd="0" parTransId="{50904B8A-66E1-4F80-9D29-59A177272826}" sibTransId="{F9A408C0-1C52-4D75-A274-CF588BAB6A0A}"/>
    <dgm:cxn modelId="{79EDD0B5-06E5-4990-A453-160FCCB0F3A5}" type="presOf" srcId="{435DFE07-0FA9-41BB-8A4E-06BCF5CC9BF7}" destId="{B864131B-446E-4C90-A953-3374A85BD98C}" srcOrd="0" destOrd="0" presId="urn:microsoft.com/office/officeart/2008/layout/LinedList"/>
    <dgm:cxn modelId="{FA4DBECB-1348-45C6-9168-3E5AFABD1B00}" type="presOf" srcId="{A4A3A4BE-B200-4DFB-BBA4-B837D4E3776A}" destId="{1FDDC196-6395-4D3C-8A09-EC36134CC4F0}" srcOrd="0" destOrd="0" presId="urn:microsoft.com/office/officeart/2008/layout/LinedList"/>
    <dgm:cxn modelId="{FA20B9E5-96EF-4163-9951-9369B154623F}" type="presOf" srcId="{99294CAA-79A9-4CFF-A089-19A082D765EF}" destId="{B86233C2-0950-4094-A813-D95236044BAB}" srcOrd="0" destOrd="0" presId="urn:microsoft.com/office/officeart/2008/layout/LinedList"/>
    <dgm:cxn modelId="{398A64E9-A391-4A31-8C05-BD6FEEAE7857}" type="presOf" srcId="{BA18E3ED-AB2C-4800-B4B6-AFC14AA69D90}" destId="{4B72486A-67FD-48BC-A1B1-79E48B3677EA}" srcOrd="0" destOrd="0" presId="urn:microsoft.com/office/officeart/2008/layout/LinedList"/>
    <dgm:cxn modelId="{F82858F0-122B-4179-9740-202DDE4793DD}" type="presOf" srcId="{F3FB1586-E18F-4F78-884C-7E5940A8467E}" destId="{B6024B8C-F0DF-4FD6-B8E2-54AEE21F2605}" srcOrd="0" destOrd="0" presId="urn:microsoft.com/office/officeart/2008/layout/LinedList"/>
    <dgm:cxn modelId="{D6C502FF-B390-4547-A9E4-8B51E2CB4536}" type="presOf" srcId="{5D6B006B-34CA-404B-94C4-605B8BE8C73A}" destId="{C39B6D97-66C3-4FCB-968B-9FF17BFC6CAB}" srcOrd="0" destOrd="0" presId="urn:microsoft.com/office/officeart/2008/layout/LinedList"/>
    <dgm:cxn modelId="{4E5FB529-8E21-473F-BB47-3C287F52C92B}" type="presParOf" srcId="{B86233C2-0950-4094-A813-D95236044BAB}" destId="{A83BD449-8973-44C5-80F6-E6BE78A1895E}" srcOrd="0" destOrd="0" presId="urn:microsoft.com/office/officeart/2008/layout/LinedList"/>
    <dgm:cxn modelId="{A80993AE-26FB-4924-A3A9-F429EE32D0A8}" type="presParOf" srcId="{B86233C2-0950-4094-A813-D95236044BAB}" destId="{C2C13FA3-6CA9-4CFB-9FA7-EBD4C8B70BB0}" srcOrd="1" destOrd="0" presId="urn:microsoft.com/office/officeart/2008/layout/LinedList"/>
    <dgm:cxn modelId="{439D806B-3547-4A07-84B6-80E9C3C39788}" type="presParOf" srcId="{C2C13FA3-6CA9-4CFB-9FA7-EBD4C8B70BB0}" destId="{64753B7B-523B-4D4A-8A1D-4D5F5178A892}" srcOrd="0" destOrd="0" presId="urn:microsoft.com/office/officeart/2008/layout/LinedList"/>
    <dgm:cxn modelId="{060D04E1-4625-481A-B8AD-8A1331B12AD8}" type="presParOf" srcId="{C2C13FA3-6CA9-4CFB-9FA7-EBD4C8B70BB0}" destId="{85E721CF-EE06-4DC2-B828-2F51AFA77F99}" srcOrd="1" destOrd="0" presId="urn:microsoft.com/office/officeart/2008/layout/LinedList"/>
    <dgm:cxn modelId="{F79CAB03-792B-4E79-ABF1-66A5C7F6B774}" type="presParOf" srcId="{B86233C2-0950-4094-A813-D95236044BAB}" destId="{8BC825A4-99F4-408F-9FC3-48CB4C5FDC55}" srcOrd="2" destOrd="0" presId="urn:microsoft.com/office/officeart/2008/layout/LinedList"/>
    <dgm:cxn modelId="{E7BA481D-B3BC-4428-B563-C0F870409386}" type="presParOf" srcId="{B86233C2-0950-4094-A813-D95236044BAB}" destId="{E0CE59D7-861A-492C-A189-1E84E825CCEE}" srcOrd="3" destOrd="0" presId="urn:microsoft.com/office/officeart/2008/layout/LinedList"/>
    <dgm:cxn modelId="{0D166CED-98F4-44C8-A36B-9137EA82F17C}" type="presParOf" srcId="{E0CE59D7-861A-492C-A189-1E84E825CCEE}" destId="{B864131B-446E-4C90-A953-3374A85BD98C}" srcOrd="0" destOrd="0" presId="urn:microsoft.com/office/officeart/2008/layout/LinedList"/>
    <dgm:cxn modelId="{DC5B48C4-31A6-4F78-BDBC-477309B7C253}" type="presParOf" srcId="{E0CE59D7-861A-492C-A189-1E84E825CCEE}" destId="{204ED6A7-1FE1-4579-985E-9CEFED14C178}" srcOrd="1" destOrd="0" presId="urn:microsoft.com/office/officeart/2008/layout/LinedList"/>
    <dgm:cxn modelId="{32215736-AFFB-4CA1-942D-B73602E1225B}" type="presParOf" srcId="{B86233C2-0950-4094-A813-D95236044BAB}" destId="{75F41E33-88A1-4799-9BF3-AE79DAFFDC4A}" srcOrd="4" destOrd="0" presId="urn:microsoft.com/office/officeart/2008/layout/LinedList"/>
    <dgm:cxn modelId="{BB475D93-FC1C-4B60-8939-26528A769B6F}" type="presParOf" srcId="{B86233C2-0950-4094-A813-D95236044BAB}" destId="{6319D9CF-8885-4414-83F0-27E1894606FB}" srcOrd="5" destOrd="0" presId="urn:microsoft.com/office/officeart/2008/layout/LinedList"/>
    <dgm:cxn modelId="{4E8AB99D-14A4-4EDF-815D-9E75639FB952}" type="presParOf" srcId="{6319D9CF-8885-4414-83F0-27E1894606FB}" destId="{3F42F7CF-2D05-40A1-A2FC-AE6A37A15ECD}" srcOrd="0" destOrd="0" presId="urn:microsoft.com/office/officeart/2008/layout/LinedList"/>
    <dgm:cxn modelId="{C9700945-87BA-4C16-8676-2BDA84E6230B}" type="presParOf" srcId="{6319D9CF-8885-4414-83F0-27E1894606FB}" destId="{B2E10C65-18ED-4127-9E13-A005F68711C0}" srcOrd="1" destOrd="0" presId="urn:microsoft.com/office/officeart/2008/layout/LinedList"/>
    <dgm:cxn modelId="{F69CEF21-539E-4FBE-848F-D653D91DD0D2}" type="presParOf" srcId="{B86233C2-0950-4094-A813-D95236044BAB}" destId="{E197158C-4261-4EE9-B8E4-F41C23CAF12F}" srcOrd="6" destOrd="0" presId="urn:microsoft.com/office/officeart/2008/layout/LinedList"/>
    <dgm:cxn modelId="{48B70C45-BFDD-4D1E-AEAC-F4619001D143}" type="presParOf" srcId="{B86233C2-0950-4094-A813-D95236044BAB}" destId="{743D0CD4-F722-4753-8FEC-6B7EA02976E3}" srcOrd="7" destOrd="0" presId="urn:microsoft.com/office/officeart/2008/layout/LinedList"/>
    <dgm:cxn modelId="{6F4EE1A0-1BD2-4390-9D0F-2CF4AEAD46E2}" type="presParOf" srcId="{743D0CD4-F722-4753-8FEC-6B7EA02976E3}" destId="{1FDDC196-6395-4D3C-8A09-EC36134CC4F0}" srcOrd="0" destOrd="0" presId="urn:microsoft.com/office/officeart/2008/layout/LinedList"/>
    <dgm:cxn modelId="{3598B7F7-B679-46AD-897E-155B9D28DEAB}" type="presParOf" srcId="{743D0CD4-F722-4753-8FEC-6B7EA02976E3}" destId="{EB010764-3739-4E20-B5E9-BF3BFA3424CA}" srcOrd="1" destOrd="0" presId="urn:microsoft.com/office/officeart/2008/layout/LinedList"/>
    <dgm:cxn modelId="{8F24BC48-3F62-4D57-A072-5DC41E801E4D}" type="presParOf" srcId="{B86233C2-0950-4094-A813-D95236044BAB}" destId="{7BCDF436-2AB6-42FF-A4FD-F27FADBE9A06}" srcOrd="8" destOrd="0" presId="urn:microsoft.com/office/officeart/2008/layout/LinedList"/>
    <dgm:cxn modelId="{24E6070A-FB7D-4C71-8D04-792E1ECCFF63}" type="presParOf" srcId="{B86233C2-0950-4094-A813-D95236044BAB}" destId="{797EF340-DA4F-4DA9-B346-DAD20F99387D}" srcOrd="9" destOrd="0" presId="urn:microsoft.com/office/officeart/2008/layout/LinedList"/>
    <dgm:cxn modelId="{E26E59BF-36C9-4994-9DAB-DE08661DCBC7}" type="presParOf" srcId="{797EF340-DA4F-4DA9-B346-DAD20F99387D}" destId="{4B72486A-67FD-48BC-A1B1-79E48B3677EA}" srcOrd="0" destOrd="0" presId="urn:microsoft.com/office/officeart/2008/layout/LinedList"/>
    <dgm:cxn modelId="{72E0B35B-CED1-4D7E-AA07-2E80A43F315D}" type="presParOf" srcId="{797EF340-DA4F-4DA9-B346-DAD20F99387D}" destId="{9BEAF3D9-7509-4326-A76E-F426D1F9B677}" srcOrd="1" destOrd="0" presId="urn:microsoft.com/office/officeart/2008/layout/LinedList"/>
    <dgm:cxn modelId="{ADD38F1D-526E-4229-85CD-21107995EC8E}" type="presParOf" srcId="{B86233C2-0950-4094-A813-D95236044BAB}" destId="{7D9A4392-7A4E-40AC-828A-5E71B58AC781}" srcOrd="10" destOrd="0" presId="urn:microsoft.com/office/officeart/2008/layout/LinedList"/>
    <dgm:cxn modelId="{7B95ABF0-F356-4412-8FD6-75307D7AAA50}" type="presParOf" srcId="{B86233C2-0950-4094-A813-D95236044BAB}" destId="{1865DFB8-3D88-4EF8-99F6-45512C10BC9E}" srcOrd="11" destOrd="0" presId="urn:microsoft.com/office/officeart/2008/layout/LinedList"/>
    <dgm:cxn modelId="{AC06544F-2133-4D78-9860-152E3C5F676B}" type="presParOf" srcId="{1865DFB8-3D88-4EF8-99F6-45512C10BC9E}" destId="{0C9C2D47-1D44-48F7-8ADF-13A7523D4F6A}" srcOrd="0" destOrd="0" presId="urn:microsoft.com/office/officeart/2008/layout/LinedList"/>
    <dgm:cxn modelId="{DE456DEE-4549-45A7-9F32-C27BF7DCA49C}" type="presParOf" srcId="{1865DFB8-3D88-4EF8-99F6-45512C10BC9E}" destId="{78F9EC3E-CE23-402D-BEE7-1B3842CC0A65}" srcOrd="1" destOrd="0" presId="urn:microsoft.com/office/officeart/2008/layout/LinedList"/>
    <dgm:cxn modelId="{D707D9D3-DA4A-4B1B-9012-128FC7C7F36B}" type="presParOf" srcId="{B86233C2-0950-4094-A813-D95236044BAB}" destId="{53CB730F-358A-4E99-B541-75987C25263C}" srcOrd="12" destOrd="0" presId="urn:microsoft.com/office/officeart/2008/layout/LinedList"/>
    <dgm:cxn modelId="{104554F0-52DA-463A-BDF9-1C97A508713C}" type="presParOf" srcId="{B86233C2-0950-4094-A813-D95236044BAB}" destId="{6C08B994-C5F3-4485-BDE8-E13C52B0D677}" srcOrd="13" destOrd="0" presId="urn:microsoft.com/office/officeart/2008/layout/LinedList"/>
    <dgm:cxn modelId="{F1A36CFF-47C9-4214-B443-D273524980DC}" type="presParOf" srcId="{6C08B994-C5F3-4485-BDE8-E13C52B0D677}" destId="{B6024B8C-F0DF-4FD6-B8E2-54AEE21F2605}" srcOrd="0" destOrd="0" presId="urn:microsoft.com/office/officeart/2008/layout/LinedList"/>
    <dgm:cxn modelId="{68587DE0-E075-4406-8958-EC9328E941A7}" type="presParOf" srcId="{6C08B994-C5F3-4485-BDE8-E13C52B0D677}" destId="{35769303-2341-44FE-AFF3-33D479FF1874}" srcOrd="1" destOrd="0" presId="urn:microsoft.com/office/officeart/2008/layout/LinedList"/>
    <dgm:cxn modelId="{205B9EA2-4E67-49A8-9BDA-74CD42C7B181}" type="presParOf" srcId="{B86233C2-0950-4094-A813-D95236044BAB}" destId="{2F9BBFAE-68AA-450E-9173-7341822EEC4D}" srcOrd="14" destOrd="0" presId="urn:microsoft.com/office/officeart/2008/layout/LinedList"/>
    <dgm:cxn modelId="{99CDA5FC-2236-429E-BCC9-5EAD07E6751C}" type="presParOf" srcId="{B86233C2-0950-4094-A813-D95236044BAB}" destId="{10E1453A-BDCE-4C8D-91CD-E4B4312D911E}" srcOrd="15" destOrd="0" presId="urn:microsoft.com/office/officeart/2008/layout/LinedList"/>
    <dgm:cxn modelId="{CA7DE27F-2E6E-4D25-917D-759B46BFDF8A}" type="presParOf" srcId="{10E1453A-BDCE-4C8D-91CD-E4B4312D911E}" destId="{C39B6D97-66C3-4FCB-968B-9FF17BFC6CAB}" srcOrd="0" destOrd="0" presId="urn:microsoft.com/office/officeart/2008/layout/LinedList"/>
    <dgm:cxn modelId="{E6AB432F-FAC8-436B-87F0-7CD47FAA62FF}" type="presParOf" srcId="{10E1453A-BDCE-4C8D-91CD-E4B4312D911E}" destId="{419DBC22-32E9-4CBF-89DA-276FEAEF07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294CAA-79A9-4CFF-A089-19A082D765EF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DA1A14-E954-42BF-AC32-66EB7F609C1F}">
      <dgm:prSet/>
      <dgm:spPr/>
      <dgm:t>
        <a:bodyPr/>
        <a:lstStyle/>
        <a:p>
          <a:r>
            <a:rPr lang="en-US" dirty="0"/>
            <a:t>Detaching from technology</a:t>
          </a:r>
        </a:p>
      </dgm:t>
    </dgm:pt>
    <dgm:pt modelId="{FAC42F8E-E444-47F0-B1D5-1644F963DC17}" type="parTrans" cxnId="{F44B4525-FA4C-4939-904D-9E3FE373317E}">
      <dgm:prSet/>
      <dgm:spPr/>
      <dgm:t>
        <a:bodyPr/>
        <a:lstStyle/>
        <a:p>
          <a:endParaRPr lang="en-US"/>
        </a:p>
      </dgm:t>
    </dgm:pt>
    <dgm:pt modelId="{75F9E4A0-6920-4C95-8F61-CCE139C58CCC}" type="sibTrans" cxnId="{F44B4525-FA4C-4939-904D-9E3FE373317E}">
      <dgm:prSet/>
      <dgm:spPr/>
      <dgm:t>
        <a:bodyPr/>
        <a:lstStyle/>
        <a:p>
          <a:endParaRPr lang="en-US"/>
        </a:p>
      </dgm:t>
    </dgm:pt>
    <dgm:pt modelId="{435DFE07-0FA9-41BB-8A4E-06BCF5CC9BF7}">
      <dgm:prSet/>
      <dgm:spPr/>
      <dgm:t>
        <a:bodyPr/>
        <a:lstStyle/>
        <a:p>
          <a:endParaRPr lang="en-US" dirty="0"/>
        </a:p>
      </dgm:t>
    </dgm:pt>
    <dgm:pt modelId="{50904B8A-66E1-4F80-9D29-59A177272826}" type="parTrans" cxnId="{938368A0-95AB-4574-A818-BD1476670B40}">
      <dgm:prSet/>
      <dgm:spPr/>
      <dgm:t>
        <a:bodyPr/>
        <a:lstStyle/>
        <a:p>
          <a:endParaRPr lang="en-US"/>
        </a:p>
      </dgm:t>
    </dgm:pt>
    <dgm:pt modelId="{F9A408C0-1C52-4D75-A274-CF588BAB6A0A}" type="sibTrans" cxnId="{938368A0-95AB-4574-A818-BD1476670B40}">
      <dgm:prSet/>
      <dgm:spPr/>
      <dgm:t>
        <a:bodyPr/>
        <a:lstStyle/>
        <a:p>
          <a:endParaRPr lang="en-US"/>
        </a:p>
      </dgm:t>
    </dgm:pt>
    <dgm:pt modelId="{C192FEC8-1662-438F-B706-197440F2E418}">
      <dgm:prSet/>
      <dgm:spPr/>
      <dgm:t>
        <a:bodyPr/>
        <a:lstStyle/>
        <a:p>
          <a:endParaRPr lang="en-US" dirty="0"/>
        </a:p>
      </dgm:t>
    </dgm:pt>
    <dgm:pt modelId="{1FF91AB5-1FE1-489F-88B8-6F6EBC79DA3B}" type="parTrans" cxnId="{2CC3A682-287B-47DA-9300-C0D6420AB996}">
      <dgm:prSet/>
      <dgm:spPr/>
      <dgm:t>
        <a:bodyPr/>
        <a:lstStyle/>
        <a:p>
          <a:endParaRPr lang="en-US"/>
        </a:p>
      </dgm:t>
    </dgm:pt>
    <dgm:pt modelId="{A6159B05-4B3B-40A1-8A5F-E8F4C7B25219}" type="sibTrans" cxnId="{2CC3A682-287B-47DA-9300-C0D6420AB996}">
      <dgm:prSet/>
      <dgm:spPr/>
      <dgm:t>
        <a:bodyPr/>
        <a:lstStyle/>
        <a:p>
          <a:endParaRPr lang="en-US"/>
        </a:p>
      </dgm:t>
    </dgm:pt>
    <dgm:pt modelId="{A4A3A4BE-B200-4DFB-BBA4-B837D4E3776A}">
      <dgm:prSet/>
      <dgm:spPr/>
      <dgm:t>
        <a:bodyPr/>
        <a:lstStyle/>
        <a:p>
          <a:r>
            <a:rPr lang="en-US" dirty="0"/>
            <a:t>Focus your attention</a:t>
          </a:r>
        </a:p>
      </dgm:t>
    </dgm:pt>
    <dgm:pt modelId="{5E21BA22-B2D3-41E6-9F62-F59D15F2B4BA}" type="parTrans" cxnId="{B2523B58-9E27-46BA-88C2-59E2859E53C6}">
      <dgm:prSet/>
      <dgm:spPr/>
      <dgm:t>
        <a:bodyPr/>
        <a:lstStyle/>
        <a:p>
          <a:endParaRPr lang="en-US"/>
        </a:p>
      </dgm:t>
    </dgm:pt>
    <dgm:pt modelId="{8D33F271-263C-4DF0-BAD8-92D475437032}" type="sibTrans" cxnId="{B2523B58-9E27-46BA-88C2-59E2859E53C6}">
      <dgm:prSet/>
      <dgm:spPr/>
      <dgm:t>
        <a:bodyPr/>
        <a:lstStyle/>
        <a:p>
          <a:endParaRPr lang="en-US"/>
        </a:p>
      </dgm:t>
    </dgm:pt>
    <dgm:pt modelId="{BA18E3ED-AB2C-4800-B4B6-AFC14AA69D90}">
      <dgm:prSet/>
      <dgm:spPr/>
      <dgm:t>
        <a:bodyPr/>
        <a:lstStyle/>
        <a:p>
          <a:r>
            <a:rPr lang="en-US" dirty="0"/>
            <a:t>Slice and dice</a:t>
          </a:r>
        </a:p>
      </dgm:t>
    </dgm:pt>
    <dgm:pt modelId="{29D93D69-178B-48EE-B18E-6BE4C43BF40A}" type="parTrans" cxnId="{4192A07F-D902-465B-AA33-363FBD7E1B6F}">
      <dgm:prSet/>
      <dgm:spPr/>
      <dgm:t>
        <a:bodyPr/>
        <a:lstStyle/>
        <a:p>
          <a:endParaRPr lang="en-US"/>
        </a:p>
      </dgm:t>
    </dgm:pt>
    <dgm:pt modelId="{EBF2849D-C64F-4491-BE92-DD34DA9832AB}" type="sibTrans" cxnId="{4192A07F-D902-465B-AA33-363FBD7E1B6F}">
      <dgm:prSet/>
      <dgm:spPr/>
      <dgm:t>
        <a:bodyPr/>
        <a:lstStyle/>
        <a:p>
          <a:endParaRPr lang="en-US"/>
        </a:p>
      </dgm:t>
    </dgm:pt>
    <dgm:pt modelId="{97EE2F16-D5CE-4790-9EBB-1F46B5B277A7}">
      <dgm:prSet/>
      <dgm:spPr/>
      <dgm:t>
        <a:bodyPr/>
        <a:lstStyle/>
        <a:p>
          <a:r>
            <a:rPr lang="en-US" dirty="0"/>
            <a:t>Create large chunks of time</a:t>
          </a:r>
        </a:p>
      </dgm:t>
    </dgm:pt>
    <dgm:pt modelId="{2382EC9E-35E2-499A-BBEF-03B201B9E41A}" type="parTrans" cxnId="{BF11C10B-80B6-48F3-8193-54ABEBA226D2}">
      <dgm:prSet/>
      <dgm:spPr/>
      <dgm:t>
        <a:bodyPr/>
        <a:lstStyle/>
        <a:p>
          <a:endParaRPr lang="en-US"/>
        </a:p>
      </dgm:t>
    </dgm:pt>
    <dgm:pt modelId="{D637CA0F-60B4-4ADE-A15A-61EB665C9D0A}" type="sibTrans" cxnId="{BF11C10B-80B6-48F3-8193-54ABEBA226D2}">
      <dgm:prSet/>
      <dgm:spPr/>
      <dgm:t>
        <a:bodyPr/>
        <a:lstStyle/>
        <a:p>
          <a:endParaRPr lang="en-US"/>
        </a:p>
      </dgm:t>
    </dgm:pt>
    <dgm:pt modelId="{F3FB1586-E18F-4F78-884C-7E5940A8467E}">
      <dgm:prSet/>
      <dgm:spPr/>
      <dgm:t>
        <a:bodyPr/>
        <a:lstStyle/>
        <a:p>
          <a:r>
            <a:rPr lang="en-GB" dirty="0"/>
            <a:t>Develop a sense of urgency</a:t>
          </a:r>
          <a:endParaRPr lang="en-US" dirty="0"/>
        </a:p>
      </dgm:t>
    </dgm:pt>
    <dgm:pt modelId="{B13FA598-71E1-4F7F-A43D-9858872EBC46}" type="parTrans" cxnId="{83A22057-6F57-4AC0-AB7E-E666C6FCDD3A}">
      <dgm:prSet/>
      <dgm:spPr/>
      <dgm:t>
        <a:bodyPr/>
        <a:lstStyle/>
        <a:p>
          <a:endParaRPr lang="en-US"/>
        </a:p>
      </dgm:t>
    </dgm:pt>
    <dgm:pt modelId="{6201ABEA-9C15-4E59-B1EE-762D0F0BE975}" type="sibTrans" cxnId="{83A22057-6F57-4AC0-AB7E-E666C6FCDD3A}">
      <dgm:prSet/>
      <dgm:spPr/>
      <dgm:t>
        <a:bodyPr/>
        <a:lstStyle/>
        <a:p>
          <a:endParaRPr lang="en-US"/>
        </a:p>
      </dgm:t>
    </dgm:pt>
    <dgm:pt modelId="{5D6B006B-34CA-404B-94C4-605B8BE8C73A}">
      <dgm:prSet/>
      <dgm:spPr/>
      <dgm:t>
        <a:bodyPr/>
        <a:lstStyle/>
        <a:p>
          <a:r>
            <a:rPr lang="en-US" dirty="0"/>
            <a:t>Complete every task!</a:t>
          </a:r>
        </a:p>
      </dgm:t>
    </dgm:pt>
    <dgm:pt modelId="{1101AB57-BAE2-4DA2-820F-EDD7EF9C51EC}" type="parTrans" cxnId="{C1138724-54C6-4491-83F8-4ABDE7F10E62}">
      <dgm:prSet/>
      <dgm:spPr/>
      <dgm:t>
        <a:bodyPr/>
        <a:lstStyle/>
        <a:p>
          <a:endParaRPr lang="en-US"/>
        </a:p>
      </dgm:t>
    </dgm:pt>
    <dgm:pt modelId="{0EB52478-8672-41E2-9FE4-D2B4860CDFFB}" type="sibTrans" cxnId="{C1138724-54C6-4491-83F8-4ABDE7F10E62}">
      <dgm:prSet/>
      <dgm:spPr/>
      <dgm:t>
        <a:bodyPr/>
        <a:lstStyle/>
        <a:p>
          <a:endParaRPr lang="en-US"/>
        </a:p>
      </dgm:t>
    </dgm:pt>
    <dgm:pt modelId="{B86233C2-0950-4094-A813-D95236044BAB}" type="pres">
      <dgm:prSet presAssocID="{99294CAA-79A9-4CFF-A089-19A082D765EF}" presName="vert0" presStyleCnt="0">
        <dgm:presLayoutVars>
          <dgm:dir/>
          <dgm:animOne val="branch"/>
          <dgm:animLvl val="lvl"/>
        </dgm:presLayoutVars>
      </dgm:prSet>
      <dgm:spPr/>
    </dgm:pt>
    <dgm:pt modelId="{A83BD449-8973-44C5-80F6-E6BE78A1895E}" type="pres">
      <dgm:prSet presAssocID="{91DA1A14-E954-42BF-AC32-66EB7F609C1F}" presName="thickLine" presStyleLbl="alignNode1" presStyleIdx="0" presStyleCnt="8"/>
      <dgm:spPr/>
    </dgm:pt>
    <dgm:pt modelId="{C2C13FA3-6CA9-4CFB-9FA7-EBD4C8B70BB0}" type="pres">
      <dgm:prSet presAssocID="{91DA1A14-E954-42BF-AC32-66EB7F609C1F}" presName="horz1" presStyleCnt="0"/>
      <dgm:spPr/>
    </dgm:pt>
    <dgm:pt modelId="{64753B7B-523B-4D4A-8A1D-4D5F5178A892}" type="pres">
      <dgm:prSet presAssocID="{91DA1A14-E954-42BF-AC32-66EB7F609C1F}" presName="tx1" presStyleLbl="revTx" presStyleIdx="0" presStyleCnt="8"/>
      <dgm:spPr/>
    </dgm:pt>
    <dgm:pt modelId="{85E721CF-EE06-4DC2-B828-2F51AFA77F99}" type="pres">
      <dgm:prSet presAssocID="{91DA1A14-E954-42BF-AC32-66EB7F609C1F}" presName="vert1" presStyleCnt="0"/>
      <dgm:spPr/>
    </dgm:pt>
    <dgm:pt modelId="{8BC825A4-99F4-408F-9FC3-48CB4C5FDC55}" type="pres">
      <dgm:prSet presAssocID="{435DFE07-0FA9-41BB-8A4E-06BCF5CC9BF7}" presName="thickLine" presStyleLbl="alignNode1" presStyleIdx="1" presStyleCnt="8"/>
      <dgm:spPr/>
    </dgm:pt>
    <dgm:pt modelId="{E0CE59D7-861A-492C-A189-1E84E825CCEE}" type="pres">
      <dgm:prSet presAssocID="{435DFE07-0FA9-41BB-8A4E-06BCF5CC9BF7}" presName="horz1" presStyleCnt="0"/>
      <dgm:spPr/>
    </dgm:pt>
    <dgm:pt modelId="{B864131B-446E-4C90-A953-3374A85BD98C}" type="pres">
      <dgm:prSet presAssocID="{435DFE07-0FA9-41BB-8A4E-06BCF5CC9BF7}" presName="tx1" presStyleLbl="revTx" presStyleIdx="1" presStyleCnt="8"/>
      <dgm:spPr/>
    </dgm:pt>
    <dgm:pt modelId="{204ED6A7-1FE1-4579-985E-9CEFED14C178}" type="pres">
      <dgm:prSet presAssocID="{435DFE07-0FA9-41BB-8A4E-06BCF5CC9BF7}" presName="vert1" presStyleCnt="0"/>
      <dgm:spPr/>
    </dgm:pt>
    <dgm:pt modelId="{75F41E33-88A1-4799-9BF3-AE79DAFFDC4A}" type="pres">
      <dgm:prSet presAssocID="{C192FEC8-1662-438F-B706-197440F2E418}" presName="thickLine" presStyleLbl="alignNode1" presStyleIdx="2" presStyleCnt="8"/>
      <dgm:spPr/>
    </dgm:pt>
    <dgm:pt modelId="{6319D9CF-8885-4414-83F0-27E1894606FB}" type="pres">
      <dgm:prSet presAssocID="{C192FEC8-1662-438F-B706-197440F2E418}" presName="horz1" presStyleCnt="0"/>
      <dgm:spPr/>
    </dgm:pt>
    <dgm:pt modelId="{3F42F7CF-2D05-40A1-A2FC-AE6A37A15ECD}" type="pres">
      <dgm:prSet presAssocID="{C192FEC8-1662-438F-B706-197440F2E418}" presName="tx1" presStyleLbl="revTx" presStyleIdx="2" presStyleCnt="8"/>
      <dgm:spPr/>
    </dgm:pt>
    <dgm:pt modelId="{B2E10C65-18ED-4127-9E13-A005F68711C0}" type="pres">
      <dgm:prSet presAssocID="{C192FEC8-1662-438F-B706-197440F2E418}" presName="vert1" presStyleCnt="0"/>
      <dgm:spPr/>
    </dgm:pt>
    <dgm:pt modelId="{E197158C-4261-4EE9-B8E4-F41C23CAF12F}" type="pres">
      <dgm:prSet presAssocID="{A4A3A4BE-B200-4DFB-BBA4-B837D4E3776A}" presName="thickLine" presStyleLbl="alignNode1" presStyleIdx="3" presStyleCnt="8"/>
      <dgm:spPr/>
    </dgm:pt>
    <dgm:pt modelId="{743D0CD4-F722-4753-8FEC-6B7EA02976E3}" type="pres">
      <dgm:prSet presAssocID="{A4A3A4BE-B200-4DFB-BBA4-B837D4E3776A}" presName="horz1" presStyleCnt="0"/>
      <dgm:spPr/>
    </dgm:pt>
    <dgm:pt modelId="{1FDDC196-6395-4D3C-8A09-EC36134CC4F0}" type="pres">
      <dgm:prSet presAssocID="{A4A3A4BE-B200-4DFB-BBA4-B837D4E3776A}" presName="tx1" presStyleLbl="revTx" presStyleIdx="3" presStyleCnt="8" custLinFactY="-100000" custLinFactNeighborY="-116027"/>
      <dgm:spPr/>
    </dgm:pt>
    <dgm:pt modelId="{EB010764-3739-4E20-B5E9-BF3BFA3424CA}" type="pres">
      <dgm:prSet presAssocID="{A4A3A4BE-B200-4DFB-BBA4-B837D4E3776A}" presName="vert1" presStyleCnt="0"/>
      <dgm:spPr/>
    </dgm:pt>
    <dgm:pt modelId="{7BCDF436-2AB6-42FF-A4FD-F27FADBE9A06}" type="pres">
      <dgm:prSet presAssocID="{BA18E3ED-AB2C-4800-B4B6-AFC14AA69D90}" presName="thickLine" presStyleLbl="alignNode1" presStyleIdx="4" presStyleCnt="8"/>
      <dgm:spPr/>
    </dgm:pt>
    <dgm:pt modelId="{797EF340-DA4F-4DA9-B346-DAD20F99387D}" type="pres">
      <dgm:prSet presAssocID="{BA18E3ED-AB2C-4800-B4B6-AFC14AA69D90}" presName="horz1" presStyleCnt="0"/>
      <dgm:spPr/>
    </dgm:pt>
    <dgm:pt modelId="{4B72486A-67FD-48BC-A1B1-79E48B3677EA}" type="pres">
      <dgm:prSet presAssocID="{BA18E3ED-AB2C-4800-B4B6-AFC14AA69D90}" presName="tx1" presStyleLbl="revTx" presStyleIdx="4" presStyleCnt="8" custLinFactY="-100000" custLinFactNeighborX="441" custLinFactNeighborY="-104834"/>
      <dgm:spPr/>
    </dgm:pt>
    <dgm:pt modelId="{9BEAF3D9-7509-4326-A76E-F426D1F9B677}" type="pres">
      <dgm:prSet presAssocID="{BA18E3ED-AB2C-4800-B4B6-AFC14AA69D90}" presName="vert1" presStyleCnt="0"/>
      <dgm:spPr/>
    </dgm:pt>
    <dgm:pt modelId="{7D9A4392-7A4E-40AC-828A-5E71B58AC781}" type="pres">
      <dgm:prSet presAssocID="{97EE2F16-D5CE-4790-9EBB-1F46B5B277A7}" presName="thickLine" presStyleLbl="alignNode1" presStyleIdx="5" presStyleCnt="8"/>
      <dgm:spPr/>
    </dgm:pt>
    <dgm:pt modelId="{1865DFB8-3D88-4EF8-99F6-45512C10BC9E}" type="pres">
      <dgm:prSet presAssocID="{97EE2F16-D5CE-4790-9EBB-1F46B5B277A7}" presName="horz1" presStyleCnt="0"/>
      <dgm:spPr/>
    </dgm:pt>
    <dgm:pt modelId="{0C9C2D47-1D44-48F7-8ADF-13A7523D4F6A}" type="pres">
      <dgm:prSet presAssocID="{97EE2F16-D5CE-4790-9EBB-1F46B5B277A7}" presName="tx1" presStyleLbl="revTx" presStyleIdx="5" presStyleCnt="8" custLinFactY="-100000" custLinFactNeighborY="-101878"/>
      <dgm:spPr/>
    </dgm:pt>
    <dgm:pt modelId="{78F9EC3E-CE23-402D-BEE7-1B3842CC0A65}" type="pres">
      <dgm:prSet presAssocID="{97EE2F16-D5CE-4790-9EBB-1F46B5B277A7}" presName="vert1" presStyleCnt="0"/>
      <dgm:spPr/>
    </dgm:pt>
    <dgm:pt modelId="{53CB730F-358A-4E99-B541-75987C25263C}" type="pres">
      <dgm:prSet presAssocID="{F3FB1586-E18F-4F78-884C-7E5940A8467E}" presName="thickLine" presStyleLbl="alignNode1" presStyleIdx="6" presStyleCnt="8"/>
      <dgm:spPr/>
    </dgm:pt>
    <dgm:pt modelId="{6C08B994-C5F3-4485-BDE8-E13C52B0D677}" type="pres">
      <dgm:prSet presAssocID="{F3FB1586-E18F-4F78-884C-7E5940A8467E}" presName="horz1" presStyleCnt="0"/>
      <dgm:spPr/>
    </dgm:pt>
    <dgm:pt modelId="{B6024B8C-F0DF-4FD6-B8E2-54AEE21F2605}" type="pres">
      <dgm:prSet presAssocID="{F3FB1586-E18F-4F78-884C-7E5940A8467E}" presName="tx1" presStyleLbl="revTx" presStyleIdx="6" presStyleCnt="8" custLinFactY="-83946" custLinFactNeighborY="-100000"/>
      <dgm:spPr/>
    </dgm:pt>
    <dgm:pt modelId="{35769303-2341-44FE-AFF3-33D479FF1874}" type="pres">
      <dgm:prSet presAssocID="{F3FB1586-E18F-4F78-884C-7E5940A8467E}" presName="vert1" presStyleCnt="0"/>
      <dgm:spPr/>
    </dgm:pt>
    <dgm:pt modelId="{2F9BBFAE-68AA-450E-9173-7341822EEC4D}" type="pres">
      <dgm:prSet presAssocID="{5D6B006B-34CA-404B-94C4-605B8BE8C73A}" presName="thickLine" presStyleLbl="alignNode1" presStyleIdx="7" presStyleCnt="8"/>
      <dgm:spPr/>
    </dgm:pt>
    <dgm:pt modelId="{10E1453A-BDCE-4C8D-91CD-E4B4312D911E}" type="pres">
      <dgm:prSet presAssocID="{5D6B006B-34CA-404B-94C4-605B8BE8C73A}" presName="horz1" presStyleCnt="0"/>
      <dgm:spPr/>
    </dgm:pt>
    <dgm:pt modelId="{C39B6D97-66C3-4FCB-968B-9FF17BFC6CAB}" type="pres">
      <dgm:prSet presAssocID="{5D6B006B-34CA-404B-94C4-605B8BE8C73A}" presName="tx1" presStyleLbl="revTx" presStyleIdx="7" presStyleCnt="8" custLinFactY="-86633" custLinFactNeighborY="-100000"/>
      <dgm:spPr/>
    </dgm:pt>
    <dgm:pt modelId="{419DBC22-32E9-4CBF-89DA-276FEAEF073B}" type="pres">
      <dgm:prSet presAssocID="{5D6B006B-34CA-404B-94C4-605B8BE8C73A}" presName="vert1" presStyleCnt="0"/>
      <dgm:spPr/>
    </dgm:pt>
  </dgm:ptLst>
  <dgm:cxnLst>
    <dgm:cxn modelId="{FE94790B-E4E7-437E-B314-C32DB02BBEB4}" type="presOf" srcId="{97EE2F16-D5CE-4790-9EBB-1F46B5B277A7}" destId="{0C9C2D47-1D44-48F7-8ADF-13A7523D4F6A}" srcOrd="0" destOrd="0" presId="urn:microsoft.com/office/officeart/2008/layout/LinedList"/>
    <dgm:cxn modelId="{BF11C10B-80B6-48F3-8193-54ABEBA226D2}" srcId="{99294CAA-79A9-4CFF-A089-19A082D765EF}" destId="{97EE2F16-D5CE-4790-9EBB-1F46B5B277A7}" srcOrd="5" destOrd="0" parTransId="{2382EC9E-35E2-499A-BBEF-03B201B9E41A}" sibTransId="{D637CA0F-60B4-4ADE-A15A-61EB665C9D0A}"/>
    <dgm:cxn modelId="{C1138724-54C6-4491-83F8-4ABDE7F10E62}" srcId="{99294CAA-79A9-4CFF-A089-19A082D765EF}" destId="{5D6B006B-34CA-404B-94C4-605B8BE8C73A}" srcOrd="7" destOrd="0" parTransId="{1101AB57-BAE2-4DA2-820F-EDD7EF9C51EC}" sibTransId="{0EB52478-8672-41E2-9FE4-D2B4860CDFFB}"/>
    <dgm:cxn modelId="{F44B4525-FA4C-4939-904D-9E3FE373317E}" srcId="{99294CAA-79A9-4CFF-A089-19A082D765EF}" destId="{91DA1A14-E954-42BF-AC32-66EB7F609C1F}" srcOrd="0" destOrd="0" parTransId="{FAC42F8E-E444-47F0-B1D5-1644F963DC17}" sibTransId="{75F9E4A0-6920-4C95-8F61-CCE139C58CCC}"/>
    <dgm:cxn modelId="{2DFA5572-F706-4E6D-83B1-4F9A4A1109D7}" type="presOf" srcId="{C192FEC8-1662-438F-B706-197440F2E418}" destId="{3F42F7CF-2D05-40A1-A2FC-AE6A37A15ECD}" srcOrd="0" destOrd="0" presId="urn:microsoft.com/office/officeart/2008/layout/LinedList"/>
    <dgm:cxn modelId="{AC4CC074-F979-495C-8E12-818C8D2B333A}" type="presOf" srcId="{91DA1A14-E954-42BF-AC32-66EB7F609C1F}" destId="{64753B7B-523B-4D4A-8A1D-4D5F5178A892}" srcOrd="0" destOrd="0" presId="urn:microsoft.com/office/officeart/2008/layout/LinedList"/>
    <dgm:cxn modelId="{83A22057-6F57-4AC0-AB7E-E666C6FCDD3A}" srcId="{99294CAA-79A9-4CFF-A089-19A082D765EF}" destId="{F3FB1586-E18F-4F78-884C-7E5940A8467E}" srcOrd="6" destOrd="0" parTransId="{B13FA598-71E1-4F7F-A43D-9858872EBC46}" sibTransId="{6201ABEA-9C15-4E59-B1EE-762D0F0BE975}"/>
    <dgm:cxn modelId="{B2523B58-9E27-46BA-88C2-59E2859E53C6}" srcId="{99294CAA-79A9-4CFF-A089-19A082D765EF}" destId="{A4A3A4BE-B200-4DFB-BBA4-B837D4E3776A}" srcOrd="3" destOrd="0" parTransId="{5E21BA22-B2D3-41E6-9F62-F59D15F2B4BA}" sibTransId="{8D33F271-263C-4DF0-BAD8-92D475437032}"/>
    <dgm:cxn modelId="{4192A07F-D902-465B-AA33-363FBD7E1B6F}" srcId="{99294CAA-79A9-4CFF-A089-19A082D765EF}" destId="{BA18E3ED-AB2C-4800-B4B6-AFC14AA69D90}" srcOrd="4" destOrd="0" parTransId="{29D93D69-178B-48EE-B18E-6BE4C43BF40A}" sibTransId="{EBF2849D-C64F-4491-BE92-DD34DA9832AB}"/>
    <dgm:cxn modelId="{2CC3A682-287B-47DA-9300-C0D6420AB996}" srcId="{99294CAA-79A9-4CFF-A089-19A082D765EF}" destId="{C192FEC8-1662-438F-B706-197440F2E418}" srcOrd="2" destOrd="0" parTransId="{1FF91AB5-1FE1-489F-88B8-6F6EBC79DA3B}" sibTransId="{A6159B05-4B3B-40A1-8A5F-E8F4C7B25219}"/>
    <dgm:cxn modelId="{938368A0-95AB-4574-A818-BD1476670B40}" srcId="{99294CAA-79A9-4CFF-A089-19A082D765EF}" destId="{435DFE07-0FA9-41BB-8A4E-06BCF5CC9BF7}" srcOrd="1" destOrd="0" parTransId="{50904B8A-66E1-4F80-9D29-59A177272826}" sibTransId="{F9A408C0-1C52-4D75-A274-CF588BAB6A0A}"/>
    <dgm:cxn modelId="{79EDD0B5-06E5-4990-A453-160FCCB0F3A5}" type="presOf" srcId="{435DFE07-0FA9-41BB-8A4E-06BCF5CC9BF7}" destId="{B864131B-446E-4C90-A953-3374A85BD98C}" srcOrd="0" destOrd="0" presId="urn:microsoft.com/office/officeart/2008/layout/LinedList"/>
    <dgm:cxn modelId="{FA4DBECB-1348-45C6-9168-3E5AFABD1B00}" type="presOf" srcId="{A4A3A4BE-B200-4DFB-BBA4-B837D4E3776A}" destId="{1FDDC196-6395-4D3C-8A09-EC36134CC4F0}" srcOrd="0" destOrd="0" presId="urn:microsoft.com/office/officeart/2008/layout/LinedList"/>
    <dgm:cxn modelId="{FA20B9E5-96EF-4163-9951-9369B154623F}" type="presOf" srcId="{99294CAA-79A9-4CFF-A089-19A082D765EF}" destId="{B86233C2-0950-4094-A813-D95236044BAB}" srcOrd="0" destOrd="0" presId="urn:microsoft.com/office/officeart/2008/layout/LinedList"/>
    <dgm:cxn modelId="{398A64E9-A391-4A31-8C05-BD6FEEAE7857}" type="presOf" srcId="{BA18E3ED-AB2C-4800-B4B6-AFC14AA69D90}" destId="{4B72486A-67FD-48BC-A1B1-79E48B3677EA}" srcOrd="0" destOrd="0" presId="urn:microsoft.com/office/officeart/2008/layout/LinedList"/>
    <dgm:cxn modelId="{F82858F0-122B-4179-9740-202DDE4793DD}" type="presOf" srcId="{F3FB1586-E18F-4F78-884C-7E5940A8467E}" destId="{B6024B8C-F0DF-4FD6-B8E2-54AEE21F2605}" srcOrd="0" destOrd="0" presId="urn:microsoft.com/office/officeart/2008/layout/LinedList"/>
    <dgm:cxn modelId="{D6C502FF-B390-4547-A9E4-8B51E2CB4536}" type="presOf" srcId="{5D6B006B-34CA-404B-94C4-605B8BE8C73A}" destId="{C39B6D97-66C3-4FCB-968B-9FF17BFC6CAB}" srcOrd="0" destOrd="0" presId="urn:microsoft.com/office/officeart/2008/layout/LinedList"/>
    <dgm:cxn modelId="{4E5FB529-8E21-473F-BB47-3C287F52C92B}" type="presParOf" srcId="{B86233C2-0950-4094-A813-D95236044BAB}" destId="{A83BD449-8973-44C5-80F6-E6BE78A1895E}" srcOrd="0" destOrd="0" presId="urn:microsoft.com/office/officeart/2008/layout/LinedList"/>
    <dgm:cxn modelId="{A80993AE-26FB-4924-A3A9-F429EE32D0A8}" type="presParOf" srcId="{B86233C2-0950-4094-A813-D95236044BAB}" destId="{C2C13FA3-6CA9-4CFB-9FA7-EBD4C8B70BB0}" srcOrd="1" destOrd="0" presId="urn:microsoft.com/office/officeart/2008/layout/LinedList"/>
    <dgm:cxn modelId="{439D806B-3547-4A07-84B6-80E9C3C39788}" type="presParOf" srcId="{C2C13FA3-6CA9-4CFB-9FA7-EBD4C8B70BB0}" destId="{64753B7B-523B-4D4A-8A1D-4D5F5178A892}" srcOrd="0" destOrd="0" presId="urn:microsoft.com/office/officeart/2008/layout/LinedList"/>
    <dgm:cxn modelId="{060D04E1-4625-481A-B8AD-8A1331B12AD8}" type="presParOf" srcId="{C2C13FA3-6CA9-4CFB-9FA7-EBD4C8B70BB0}" destId="{85E721CF-EE06-4DC2-B828-2F51AFA77F99}" srcOrd="1" destOrd="0" presId="urn:microsoft.com/office/officeart/2008/layout/LinedList"/>
    <dgm:cxn modelId="{F79CAB03-792B-4E79-ABF1-66A5C7F6B774}" type="presParOf" srcId="{B86233C2-0950-4094-A813-D95236044BAB}" destId="{8BC825A4-99F4-408F-9FC3-48CB4C5FDC55}" srcOrd="2" destOrd="0" presId="urn:microsoft.com/office/officeart/2008/layout/LinedList"/>
    <dgm:cxn modelId="{E7BA481D-B3BC-4428-B563-C0F870409386}" type="presParOf" srcId="{B86233C2-0950-4094-A813-D95236044BAB}" destId="{E0CE59D7-861A-492C-A189-1E84E825CCEE}" srcOrd="3" destOrd="0" presId="urn:microsoft.com/office/officeart/2008/layout/LinedList"/>
    <dgm:cxn modelId="{0D166CED-98F4-44C8-A36B-9137EA82F17C}" type="presParOf" srcId="{E0CE59D7-861A-492C-A189-1E84E825CCEE}" destId="{B864131B-446E-4C90-A953-3374A85BD98C}" srcOrd="0" destOrd="0" presId="urn:microsoft.com/office/officeart/2008/layout/LinedList"/>
    <dgm:cxn modelId="{DC5B48C4-31A6-4F78-BDBC-477309B7C253}" type="presParOf" srcId="{E0CE59D7-861A-492C-A189-1E84E825CCEE}" destId="{204ED6A7-1FE1-4579-985E-9CEFED14C178}" srcOrd="1" destOrd="0" presId="urn:microsoft.com/office/officeart/2008/layout/LinedList"/>
    <dgm:cxn modelId="{32215736-AFFB-4CA1-942D-B73602E1225B}" type="presParOf" srcId="{B86233C2-0950-4094-A813-D95236044BAB}" destId="{75F41E33-88A1-4799-9BF3-AE79DAFFDC4A}" srcOrd="4" destOrd="0" presId="urn:microsoft.com/office/officeart/2008/layout/LinedList"/>
    <dgm:cxn modelId="{BB475D93-FC1C-4B60-8939-26528A769B6F}" type="presParOf" srcId="{B86233C2-0950-4094-A813-D95236044BAB}" destId="{6319D9CF-8885-4414-83F0-27E1894606FB}" srcOrd="5" destOrd="0" presId="urn:microsoft.com/office/officeart/2008/layout/LinedList"/>
    <dgm:cxn modelId="{4E8AB99D-14A4-4EDF-815D-9E75639FB952}" type="presParOf" srcId="{6319D9CF-8885-4414-83F0-27E1894606FB}" destId="{3F42F7CF-2D05-40A1-A2FC-AE6A37A15ECD}" srcOrd="0" destOrd="0" presId="urn:microsoft.com/office/officeart/2008/layout/LinedList"/>
    <dgm:cxn modelId="{C9700945-87BA-4C16-8676-2BDA84E6230B}" type="presParOf" srcId="{6319D9CF-8885-4414-83F0-27E1894606FB}" destId="{B2E10C65-18ED-4127-9E13-A005F68711C0}" srcOrd="1" destOrd="0" presId="urn:microsoft.com/office/officeart/2008/layout/LinedList"/>
    <dgm:cxn modelId="{F69CEF21-539E-4FBE-848F-D653D91DD0D2}" type="presParOf" srcId="{B86233C2-0950-4094-A813-D95236044BAB}" destId="{E197158C-4261-4EE9-B8E4-F41C23CAF12F}" srcOrd="6" destOrd="0" presId="urn:microsoft.com/office/officeart/2008/layout/LinedList"/>
    <dgm:cxn modelId="{48B70C45-BFDD-4D1E-AEAC-F4619001D143}" type="presParOf" srcId="{B86233C2-0950-4094-A813-D95236044BAB}" destId="{743D0CD4-F722-4753-8FEC-6B7EA02976E3}" srcOrd="7" destOrd="0" presId="urn:microsoft.com/office/officeart/2008/layout/LinedList"/>
    <dgm:cxn modelId="{6F4EE1A0-1BD2-4390-9D0F-2CF4AEAD46E2}" type="presParOf" srcId="{743D0CD4-F722-4753-8FEC-6B7EA02976E3}" destId="{1FDDC196-6395-4D3C-8A09-EC36134CC4F0}" srcOrd="0" destOrd="0" presId="urn:microsoft.com/office/officeart/2008/layout/LinedList"/>
    <dgm:cxn modelId="{3598B7F7-B679-46AD-897E-155B9D28DEAB}" type="presParOf" srcId="{743D0CD4-F722-4753-8FEC-6B7EA02976E3}" destId="{EB010764-3739-4E20-B5E9-BF3BFA3424CA}" srcOrd="1" destOrd="0" presId="urn:microsoft.com/office/officeart/2008/layout/LinedList"/>
    <dgm:cxn modelId="{8F24BC48-3F62-4D57-A072-5DC41E801E4D}" type="presParOf" srcId="{B86233C2-0950-4094-A813-D95236044BAB}" destId="{7BCDF436-2AB6-42FF-A4FD-F27FADBE9A06}" srcOrd="8" destOrd="0" presId="urn:microsoft.com/office/officeart/2008/layout/LinedList"/>
    <dgm:cxn modelId="{24E6070A-FB7D-4C71-8D04-792E1ECCFF63}" type="presParOf" srcId="{B86233C2-0950-4094-A813-D95236044BAB}" destId="{797EF340-DA4F-4DA9-B346-DAD20F99387D}" srcOrd="9" destOrd="0" presId="urn:microsoft.com/office/officeart/2008/layout/LinedList"/>
    <dgm:cxn modelId="{E26E59BF-36C9-4994-9DAB-DE08661DCBC7}" type="presParOf" srcId="{797EF340-DA4F-4DA9-B346-DAD20F99387D}" destId="{4B72486A-67FD-48BC-A1B1-79E48B3677EA}" srcOrd="0" destOrd="0" presId="urn:microsoft.com/office/officeart/2008/layout/LinedList"/>
    <dgm:cxn modelId="{72E0B35B-CED1-4D7E-AA07-2E80A43F315D}" type="presParOf" srcId="{797EF340-DA4F-4DA9-B346-DAD20F99387D}" destId="{9BEAF3D9-7509-4326-A76E-F426D1F9B677}" srcOrd="1" destOrd="0" presId="urn:microsoft.com/office/officeart/2008/layout/LinedList"/>
    <dgm:cxn modelId="{ADD38F1D-526E-4229-85CD-21107995EC8E}" type="presParOf" srcId="{B86233C2-0950-4094-A813-D95236044BAB}" destId="{7D9A4392-7A4E-40AC-828A-5E71B58AC781}" srcOrd="10" destOrd="0" presId="urn:microsoft.com/office/officeart/2008/layout/LinedList"/>
    <dgm:cxn modelId="{7B95ABF0-F356-4412-8FD6-75307D7AAA50}" type="presParOf" srcId="{B86233C2-0950-4094-A813-D95236044BAB}" destId="{1865DFB8-3D88-4EF8-99F6-45512C10BC9E}" srcOrd="11" destOrd="0" presId="urn:microsoft.com/office/officeart/2008/layout/LinedList"/>
    <dgm:cxn modelId="{AC06544F-2133-4D78-9860-152E3C5F676B}" type="presParOf" srcId="{1865DFB8-3D88-4EF8-99F6-45512C10BC9E}" destId="{0C9C2D47-1D44-48F7-8ADF-13A7523D4F6A}" srcOrd="0" destOrd="0" presId="urn:microsoft.com/office/officeart/2008/layout/LinedList"/>
    <dgm:cxn modelId="{DE456DEE-4549-45A7-9F32-C27BF7DCA49C}" type="presParOf" srcId="{1865DFB8-3D88-4EF8-99F6-45512C10BC9E}" destId="{78F9EC3E-CE23-402D-BEE7-1B3842CC0A65}" srcOrd="1" destOrd="0" presId="urn:microsoft.com/office/officeart/2008/layout/LinedList"/>
    <dgm:cxn modelId="{D707D9D3-DA4A-4B1B-9012-128FC7C7F36B}" type="presParOf" srcId="{B86233C2-0950-4094-A813-D95236044BAB}" destId="{53CB730F-358A-4E99-B541-75987C25263C}" srcOrd="12" destOrd="0" presId="urn:microsoft.com/office/officeart/2008/layout/LinedList"/>
    <dgm:cxn modelId="{104554F0-52DA-463A-BDF9-1C97A508713C}" type="presParOf" srcId="{B86233C2-0950-4094-A813-D95236044BAB}" destId="{6C08B994-C5F3-4485-BDE8-E13C52B0D677}" srcOrd="13" destOrd="0" presId="urn:microsoft.com/office/officeart/2008/layout/LinedList"/>
    <dgm:cxn modelId="{F1A36CFF-47C9-4214-B443-D273524980DC}" type="presParOf" srcId="{6C08B994-C5F3-4485-BDE8-E13C52B0D677}" destId="{B6024B8C-F0DF-4FD6-B8E2-54AEE21F2605}" srcOrd="0" destOrd="0" presId="urn:microsoft.com/office/officeart/2008/layout/LinedList"/>
    <dgm:cxn modelId="{68587DE0-E075-4406-8958-EC9328E941A7}" type="presParOf" srcId="{6C08B994-C5F3-4485-BDE8-E13C52B0D677}" destId="{35769303-2341-44FE-AFF3-33D479FF1874}" srcOrd="1" destOrd="0" presId="urn:microsoft.com/office/officeart/2008/layout/LinedList"/>
    <dgm:cxn modelId="{205B9EA2-4E67-49A8-9BDA-74CD42C7B181}" type="presParOf" srcId="{B86233C2-0950-4094-A813-D95236044BAB}" destId="{2F9BBFAE-68AA-450E-9173-7341822EEC4D}" srcOrd="14" destOrd="0" presId="urn:microsoft.com/office/officeart/2008/layout/LinedList"/>
    <dgm:cxn modelId="{99CDA5FC-2236-429E-BCC9-5EAD07E6751C}" type="presParOf" srcId="{B86233C2-0950-4094-A813-D95236044BAB}" destId="{10E1453A-BDCE-4C8D-91CD-E4B4312D911E}" srcOrd="15" destOrd="0" presId="urn:microsoft.com/office/officeart/2008/layout/LinedList"/>
    <dgm:cxn modelId="{CA7DE27F-2E6E-4D25-917D-759B46BFDF8A}" type="presParOf" srcId="{10E1453A-BDCE-4C8D-91CD-E4B4312D911E}" destId="{C39B6D97-66C3-4FCB-968B-9FF17BFC6CAB}" srcOrd="0" destOrd="0" presId="urn:microsoft.com/office/officeart/2008/layout/LinedList"/>
    <dgm:cxn modelId="{E6AB432F-FAC8-436B-87F0-7CD47FAA62FF}" type="presParOf" srcId="{10E1453A-BDCE-4C8D-91CD-E4B4312D911E}" destId="{419DBC22-32E9-4CBF-89DA-276FEAEF07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BDBF43-5B16-4ADB-B4FC-2A8195350B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AEB2B8-4048-45D0-820B-A797B437A625}">
      <dgm:prSet/>
      <dgm:spPr/>
      <dgm:t>
        <a:bodyPr/>
        <a:lstStyle/>
        <a:p>
          <a:r>
            <a:rPr lang="en-GB"/>
            <a:t>3 questions for max productivity</a:t>
          </a:r>
          <a:endParaRPr lang="en-US"/>
        </a:p>
      </dgm:t>
    </dgm:pt>
    <dgm:pt modelId="{B1E8780E-21A2-4645-9532-023274155722}" type="parTrans" cxnId="{01B6B0A7-EFA2-40AD-8890-651EAA70EABD}">
      <dgm:prSet/>
      <dgm:spPr/>
      <dgm:t>
        <a:bodyPr/>
        <a:lstStyle/>
        <a:p>
          <a:endParaRPr lang="en-US"/>
        </a:p>
      </dgm:t>
    </dgm:pt>
    <dgm:pt modelId="{57A12465-B21B-4A2F-8C34-B33A111177C9}" type="sibTrans" cxnId="{01B6B0A7-EFA2-40AD-8890-651EAA70EABD}">
      <dgm:prSet/>
      <dgm:spPr/>
      <dgm:t>
        <a:bodyPr/>
        <a:lstStyle/>
        <a:p>
          <a:endParaRPr lang="en-US"/>
        </a:p>
      </dgm:t>
    </dgm:pt>
    <dgm:pt modelId="{19DEC2A5-5D5C-496D-ADD1-E675B4BF461B}">
      <dgm:prSet/>
      <dgm:spPr/>
      <dgm:t>
        <a:bodyPr/>
        <a:lstStyle/>
        <a:p>
          <a:r>
            <a:rPr lang="en-GB"/>
            <a:t>What are my highest value activites?</a:t>
          </a:r>
          <a:endParaRPr lang="en-US"/>
        </a:p>
      </dgm:t>
    </dgm:pt>
    <dgm:pt modelId="{764FC87B-0363-4CC0-B50C-B4317B61D1CD}" type="parTrans" cxnId="{2E8D3869-C5D1-4815-80D9-B613EF01D30C}">
      <dgm:prSet/>
      <dgm:spPr/>
      <dgm:t>
        <a:bodyPr/>
        <a:lstStyle/>
        <a:p>
          <a:endParaRPr lang="en-US"/>
        </a:p>
      </dgm:t>
    </dgm:pt>
    <dgm:pt modelId="{436DE729-4299-4919-A195-C74E2F3F4FBF}" type="sibTrans" cxnId="{2E8D3869-C5D1-4815-80D9-B613EF01D30C}">
      <dgm:prSet/>
      <dgm:spPr/>
      <dgm:t>
        <a:bodyPr/>
        <a:lstStyle/>
        <a:p>
          <a:endParaRPr lang="en-US"/>
        </a:p>
      </dgm:t>
    </dgm:pt>
    <dgm:pt modelId="{4D154EF0-249B-4142-AFBE-4497EB01EB38}">
      <dgm:prSet/>
      <dgm:spPr/>
      <dgm:t>
        <a:bodyPr/>
        <a:lstStyle/>
        <a:p>
          <a:r>
            <a:rPr lang="en-GB"/>
            <a:t>What can I and only I do, that will make a real difference?</a:t>
          </a:r>
          <a:endParaRPr lang="en-US"/>
        </a:p>
      </dgm:t>
    </dgm:pt>
    <dgm:pt modelId="{61BF9C8A-B4FB-4FE9-8F4A-EF6D7C9A1384}" type="parTrans" cxnId="{F92284FB-FF0D-4635-9E6B-21D1EF9D93A2}">
      <dgm:prSet/>
      <dgm:spPr/>
      <dgm:t>
        <a:bodyPr/>
        <a:lstStyle/>
        <a:p>
          <a:endParaRPr lang="en-US"/>
        </a:p>
      </dgm:t>
    </dgm:pt>
    <dgm:pt modelId="{F4AD645C-7DD8-437C-9DE4-CF7F2B81B11C}" type="sibTrans" cxnId="{F92284FB-FF0D-4635-9E6B-21D1EF9D93A2}">
      <dgm:prSet/>
      <dgm:spPr/>
      <dgm:t>
        <a:bodyPr/>
        <a:lstStyle/>
        <a:p>
          <a:endParaRPr lang="en-US"/>
        </a:p>
      </dgm:t>
    </dgm:pt>
    <dgm:pt modelId="{575E2D77-0F19-45C4-928A-CCE9AE843853}">
      <dgm:prSet/>
      <dgm:spPr/>
      <dgm:t>
        <a:bodyPr/>
        <a:lstStyle/>
        <a:p>
          <a:r>
            <a:rPr lang="en-GB"/>
            <a:t>What is the most valuable use of my time?</a:t>
          </a:r>
          <a:endParaRPr lang="en-US"/>
        </a:p>
      </dgm:t>
    </dgm:pt>
    <dgm:pt modelId="{CE61665A-53C3-41B3-BC0E-34225593B68D}" type="parTrans" cxnId="{E27705A1-721E-4240-ACC1-BC845D912A6B}">
      <dgm:prSet/>
      <dgm:spPr/>
      <dgm:t>
        <a:bodyPr/>
        <a:lstStyle/>
        <a:p>
          <a:endParaRPr lang="en-US"/>
        </a:p>
      </dgm:t>
    </dgm:pt>
    <dgm:pt modelId="{BFEA114F-855C-4A15-801B-9028C8B17A20}" type="sibTrans" cxnId="{E27705A1-721E-4240-ACC1-BC845D912A6B}">
      <dgm:prSet/>
      <dgm:spPr/>
      <dgm:t>
        <a:bodyPr/>
        <a:lstStyle/>
        <a:p>
          <a:endParaRPr lang="en-US"/>
        </a:p>
      </dgm:t>
    </dgm:pt>
    <dgm:pt modelId="{D09D1D54-3B92-4DCB-B25F-D0A9C8EA141E}" type="pres">
      <dgm:prSet presAssocID="{7ABDBF43-5B16-4ADB-B4FC-2A8195350BA8}" presName="root" presStyleCnt="0">
        <dgm:presLayoutVars>
          <dgm:dir/>
          <dgm:resizeHandles val="exact"/>
        </dgm:presLayoutVars>
      </dgm:prSet>
      <dgm:spPr/>
    </dgm:pt>
    <dgm:pt modelId="{D345C7C2-A9D9-4D34-B57E-A578AA828DF9}" type="pres">
      <dgm:prSet presAssocID="{F9AEB2B8-4048-45D0-820B-A797B437A625}" presName="compNode" presStyleCnt="0"/>
      <dgm:spPr/>
    </dgm:pt>
    <dgm:pt modelId="{CB394FFD-813A-4746-83D5-CD1CBF861796}" type="pres">
      <dgm:prSet presAssocID="{F9AEB2B8-4048-45D0-820B-A797B437A625}" presName="bgRect" presStyleLbl="bgShp" presStyleIdx="0" presStyleCnt="4"/>
      <dgm:spPr/>
    </dgm:pt>
    <dgm:pt modelId="{D2D3567E-FC8F-496E-89F5-E083FB705BC3}" type="pres">
      <dgm:prSet presAssocID="{F9AEB2B8-4048-45D0-820B-A797B437A62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BCF7BEFE-6531-4BFA-8B17-643ACA605137}" type="pres">
      <dgm:prSet presAssocID="{F9AEB2B8-4048-45D0-820B-A797B437A625}" presName="spaceRect" presStyleCnt="0"/>
      <dgm:spPr/>
    </dgm:pt>
    <dgm:pt modelId="{4732AC58-FA36-4F26-A3DB-881A86D6CA5E}" type="pres">
      <dgm:prSet presAssocID="{F9AEB2B8-4048-45D0-820B-A797B437A625}" presName="parTx" presStyleLbl="revTx" presStyleIdx="0" presStyleCnt="4">
        <dgm:presLayoutVars>
          <dgm:chMax val="0"/>
          <dgm:chPref val="0"/>
        </dgm:presLayoutVars>
      </dgm:prSet>
      <dgm:spPr/>
    </dgm:pt>
    <dgm:pt modelId="{1508AAC2-1FDA-4E48-9631-224F206A31AE}" type="pres">
      <dgm:prSet presAssocID="{57A12465-B21B-4A2F-8C34-B33A111177C9}" presName="sibTrans" presStyleCnt="0"/>
      <dgm:spPr/>
    </dgm:pt>
    <dgm:pt modelId="{644946CD-D337-4622-837D-A075BD80A9BD}" type="pres">
      <dgm:prSet presAssocID="{19DEC2A5-5D5C-496D-ADD1-E675B4BF461B}" presName="compNode" presStyleCnt="0"/>
      <dgm:spPr/>
    </dgm:pt>
    <dgm:pt modelId="{797C26BD-B7DC-40EF-8760-CDD35921022C}" type="pres">
      <dgm:prSet presAssocID="{19DEC2A5-5D5C-496D-ADD1-E675B4BF461B}" presName="bgRect" presStyleLbl="bgShp" presStyleIdx="1" presStyleCnt="4"/>
      <dgm:spPr/>
    </dgm:pt>
    <dgm:pt modelId="{6BA98F03-E03C-4C39-8114-95168A39E5BA}" type="pres">
      <dgm:prSet presAssocID="{19DEC2A5-5D5C-496D-ADD1-E675B4BF461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ond"/>
        </a:ext>
      </dgm:extLst>
    </dgm:pt>
    <dgm:pt modelId="{21684348-1A9D-499A-9B6D-FF775957757A}" type="pres">
      <dgm:prSet presAssocID="{19DEC2A5-5D5C-496D-ADD1-E675B4BF461B}" presName="spaceRect" presStyleCnt="0"/>
      <dgm:spPr/>
    </dgm:pt>
    <dgm:pt modelId="{5B3DA1E4-C55A-4A58-9B10-DCC4C38956FD}" type="pres">
      <dgm:prSet presAssocID="{19DEC2A5-5D5C-496D-ADD1-E675B4BF461B}" presName="parTx" presStyleLbl="revTx" presStyleIdx="1" presStyleCnt="4">
        <dgm:presLayoutVars>
          <dgm:chMax val="0"/>
          <dgm:chPref val="0"/>
        </dgm:presLayoutVars>
      </dgm:prSet>
      <dgm:spPr/>
    </dgm:pt>
    <dgm:pt modelId="{5B33426D-927E-46D3-A160-B809AFE47616}" type="pres">
      <dgm:prSet presAssocID="{436DE729-4299-4919-A195-C74E2F3F4FBF}" presName="sibTrans" presStyleCnt="0"/>
      <dgm:spPr/>
    </dgm:pt>
    <dgm:pt modelId="{DA794997-66B9-492B-8712-E6843775DDFC}" type="pres">
      <dgm:prSet presAssocID="{4D154EF0-249B-4142-AFBE-4497EB01EB38}" presName="compNode" presStyleCnt="0"/>
      <dgm:spPr/>
    </dgm:pt>
    <dgm:pt modelId="{DA9EA5A3-764C-40BB-B60F-8B2A18563B03}" type="pres">
      <dgm:prSet presAssocID="{4D154EF0-249B-4142-AFBE-4497EB01EB38}" presName="bgRect" presStyleLbl="bgShp" presStyleIdx="2" presStyleCnt="4"/>
      <dgm:spPr/>
    </dgm:pt>
    <dgm:pt modelId="{2ADAB56E-219F-40E0-BFA9-CF9F4443A469}" type="pres">
      <dgm:prSet presAssocID="{4D154EF0-249B-4142-AFBE-4497EB01EB3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1F26F4A8-3FCA-43D7-B46C-BA01A2FA0B40}" type="pres">
      <dgm:prSet presAssocID="{4D154EF0-249B-4142-AFBE-4497EB01EB38}" presName="spaceRect" presStyleCnt="0"/>
      <dgm:spPr/>
    </dgm:pt>
    <dgm:pt modelId="{B9CCF908-DDE6-4211-9A98-B79EDE67CB00}" type="pres">
      <dgm:prSet presAssocID="{4D154EF0-249B-4142-AFBE-4497EB01EB38}" presName="parTx" presStyleLbl="revTx" presStyleIdx="2" presStyleCnt="4">
        <dgm:presLayoutVars>
          <dgm:chMax val="0"/>
          <dgm:chPref val="0"/>
        </dgm:presLayoutVars>
      </dgm:prSet>
      <dgm:spPr/>
    </dgm:pt>
    <dgm:pt modelId="{AED42E2D-A025-43B2-8C78-84F0C4AC751C}" type="pres">
      <dgm:prSet presAssocID="{F4AD645C-7DD8-437C-9DE4-CF7F2B81B11C}" presName="sibTrans" presStyleCnt="0"/>
      <dgm:spPr/>
    </dgm:pt>
    <dgm:pt modelId="{E427035C-FED7-409B-8124-EF6A6B48821F}" type="pres">
      <dgm:prSet presAssocID="{575E2D77-0F19-45C4-928A-CCE9AE843853}" presName="compNode" presStyleCnt="0"/>
      <dgm:spPr/>
    </dgm:pt>
    <dgm:pt modelId="{C608FF41-C6DB-411B-AA81-C1F4D6FA8EE1}" type="pres">
      <dgm:prSet presAssocID="{575E2D77-0F19-45C4-928A-CCE9AE843853}" presName="bgRect" presStyleLbl="bgShp" presStyleIdx="3" presStyleCnt="4"/>
      <dgm:spPr/>
    </dgm:pt>
    <dgm:pt modelId="{2E6040F1-4150-41FB-B029-F8680A85AA6B}" type="pres">
      <dgm:prSet presAssocID="{575E2D77-0F19-45C4-928A-CCE9AE84385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330AE0D1-B918-4144-8D74-B2EE4D795AAB}" type="pres">
      <dgm:prSet presAssocID="{575E2D77-0F19-45C4-928A-CCE9AE843853}" presName="spaceRect" presStyleCnt="0"/>
      <dgm:spPr/>
    </dgm:pt>
    <dgm:pt modelId="{82FDFA6E-1B1D-42C9-806B-4B36941D14E5}" type="pres">
      <dgm:prSet presAssocID="{575E2D77-0F19-45C4-928A-CCE9AE84385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0F18426-2129-4D3F-B3B1-6EF5D8470CEA}" type="presOf" srcId="{19DEC2A5-5D5C-496D-ADD1-E675B4BF461B}" destId="{5B3DA1E4-C55A-4A58-9B10-DCC4C38956FD}" srcOrd="0" destOrd="0" presId="urn:microsoft.com/office/officeart/2018/2/layout/IconVerticalSolidList"/>
    <dgm:cxn modelId="{C8898127-39F5-4207-9690-0B735F22A69A}" type="presOf" srcId="{4D154EF0-249B-4142-AFBE-4497EB01EB38}" destId="{B9CCF908-DDE6-4211-9A98-B79EDE67CB00}" srcOrd="0" destOrd="0" presId="urn:microsoft.com/office/officeart/2018/2/layout/IconVerticalSolidList"/>
    <dgm:cxn modelId="{E120273F-2C00-4F3F-9A9D-527C1131906D}" type="presOf" srcId="{F9AEB2B8-4048-45D0-820B-A797B437A625}" destId="{4732AC58-FA36-4F26-A3DB-881A86D6CA5E}" srcOrd="0" destOrd="0" presId="urn:microsoft.com/office/officeart/2018/2/layout/IconVerticalSolidList"/>
    <dgm:cxn modelId="{EAEAEE43-9FCF-4300-A142-FB69230F9FD3}" type="presOf" srcId="{7ABDBF43-5B16-4ADB-B4FC-2A8195350BA8}" destId="{D09D1D54-3B92-4DCB-B25F-D0A9C8EA141E}" srcOrd="0" destOrd="0" presId="urn:microsoft.com/office/officeart/2018/2/layout/IconVerticalSolidList"/>
    <dgm:cxn modelId="{2E8D3869-C5D1-4815-80D9-B613EF01D30C}" srcId="{7ABDBF43-5B16-4ADB-B4FC-2A8195350BA8}" destId="{19DEC2A5-5D5C-496D-ADD1-E675B4BF461B}" srcOrd="1" destOrd="0" parTransId="{764FC87B-0363-4CC0-B50C-B4317B61D1CD}" sibTransId="{436DE729-4299-4919-A195-C74E2F3F4FBF}"/>
    <dgm:cxn modelId="{52347D4C-C922-4B20-80B7-19B5BB02A530}" type="presOf" srcId="{575E2D77-0F19-45C4-928A-CCE9AE843853}" destId="{82FDFA6E-1B1D-42C9-806B-4B36941D14E5}" srcOrd="0" destOrd="0" presId="urn:microsoft.com/office/officeart/2018/2/layout/IconVerticalSolidList"/>
    <dgm:cxn modelId="{E27705A1-721E-4240-ACC1-BC845D912A6B}" srcId="{7ABDBF43-5B16-4ADB-B4FC-2A8195350BA8}" destId="{575E2D77-0F19-45C4-928A-CCE9AE843853}" srcOrd="3" destOrd="0" parTransId="{CE61665A-53C3-41B3-BC0E-34225593B68D}" sibTransId="{BFEA114F-855C-4A15-801B-9028C8B17A20}"/>
    <dgm:cxn modelId="{01B6B0A7-EFA2-40AD-8890-651EAA70EABD}" srcId="{7ABDBF43-5B16-4ADB-B4FC-2A8195350BA8}" destId="{F9AEB2B8-4048-45D0-820B-A797B437A625}" srcOrd="0" destOrd="0" parTransId="{B1E8780E-21A2-4645-9532-023274155722}" sibTransId="{57A12465-B21B-4A2F-8C34-B33A111177C9}"/>
    <dgm:cxn modelId="{F92284FB-FF0D-4635-9E6B-21D1EF9D93A2}" srcId="{7ABDBF43-5B16-4ADB-B4FC-2A8195350BA8}" destId="{4D154EF0-249B-4142-AFBE-4497EB01EB38}" srcOrd="2" destOrd="0" parTransId="{61BF9C8A-B4FB-4FE9-8F4A-EF6D7C9A1384}" sibTransId="{F4AD645C-7DD8-437C-9DE4-CF7F2B81B11C}"/>
    <dgm:cxn modelId="{DE9AC7AF-55E3-4BCB-B8A0-BDF2E37EE34F}" type="presParOf" srcId="{D09D1D54-3B92-4DCB-B25F-D0A9C8EA141E}" destId="{D345C7C2-A9D9-4D34-B57E-A578AA828DF9}" srcOrd="0" destOrd="0" presId="urn:microsoft.com/office/officeart/2018/2/layout/IconVerticalSolidList"/>
    <dgm:cxn modelId="{FAF86A13-17EF-4B44-980C-77D6C20D9F2E}" type="presParOf" srcId="{D345C7C2-A9D9-4D34-B57E-A578AA828DF9}" destId="{CB394FFD-813A-4746-83D5-CD1CBF861796}" srcOrd="0" destOrd="0" presId="urn:microsoft.com/office/officeart/2018/2/layout/IconVerticalSolidList"/>
    <dgm:cxn modelId="{EEE48C5B-3BCA-43EB-AF31-6C23F8A4FBEF}" type="presParOf" srcId="{D345C7C2-A9D9-4D34-B57E-A578AA828DF9}" destId="{D2D3567E-FC8F-496E-89F5-E083FB705BC3}" srcOrd="1" destOrd="0" presId="urn:microsoft.com/office/officeart/2018/2/layout/IconVerticalSolidList"/>
    <dgm:cxn modelId="{9D55D23A-B4EC-431B-AEF0-9D4990C7D889}" type="presParOf" srcId="{D345C7C2-A9D9-4D34-B57E-A578AA828DF9}" destId="{BCF7BEFE-6531-4BFA-8B17-643ACA605137}" srcOrd="2" destOrd="0" presId="urn:microsoft.com/office/officeart/2018/2/layout/IconVerticalSolidList"/>
    <dgm:cxn modelId="{FB056D58-B2FE-49FC-BCF4-9CB9C59F3342}" type="presParOf" srcId="{D345C7C2-A9D9-4D34-B57E-A578AA828DF9}" destId="{4732AC58-FA36-4F26-A3DB-881A86D6CA5E}" srcOrd="3" destOrd="0" presId="urn:microsoft.com/office/officeart/2018/2/layout/IconVerticalSolidList"/>
    <dgm:cxn modelId="{5B868B18-8358-4FBE-9F07-39EE52AD2DC5}" type="presParOf" srcId="{D09D1D54-3B92-4DCB-B25F-D0A9C8EA141E}" destId="{1508AAC2-1FDA-4E48-9631-224F206A31AE}" srcOrd="1" destOrd="0" presId="urn:microsoft.com/office/officeart/2018/2/layout/IconVerticalSolidList"/>
    <dgm:cxn modelId="{72DE01F2-4699-4999-BEC3-8809A3A9854D}" type="presParOf" srcId="{D09D1D54-3B92-4DCB-B25F-D0A9C8EA141E}" destId="{644946CD-D337-4622-837D-A075BD80A9BD}" srcOrd="2" destOrd="0" presId="urn:microsoft.com/office/officeart/2018/2/layout/IconVerticalSolidList"/>
    <dgm:cxn modelId="{82262612-6FC4-4A79-A0DA-9C8317DEF5FF}" type="presParOf" srcId="{644946CD-D337-4622-837D-A075BD80A9BD}" destId="{797C26BD-B7DC-40EF-8760-CDD35921022C}" srcOrd="0" destOrd="0" presId="urn:microsoft.com/office/officeart/2018/2/layout/IconVerticalSolidList"/>
    <dgm:cxn modelId="{18AC2DA3-A275-45A5-935C-AEBD98E96BCB}" type="presParOf" srcId="{644946CD-D337-4622-837D-A075BD80A9BD}" destId="{6BA98F03-E03C-4C39-8114-95168A39E5BA}" srcOrd="1" destOrd="0" presId="urn:microsoft.com/office/officeart/2018/2/layout/IconVerticalSolidList"/>
    <dgm:cxn modelId="{2E211EBD-B722-479D-8158-9E316E5B01EF}" type="presParOf" srcId="{644946CD-D337-4622-837D-A075BD80A9BD}" destId="{21684348-1A9D-499A-9B6D-FF775957757A}" srcOrd="2" destOrd="0" presId="urn:microsoft.com/office/officeart/2018/2/layout/IconVerticalSolidList"/>
    <dgm:cxn modelId="{7C36B86C-CEC0-4B63-83C2-E65C2089958B}" type="presParOf" srcId="{644946CD-D337-4622-837D-A075BD80A9BD}" destId="{5B3DA1E4-C55A-4A58-9B10-DCC4C38956FD}" srcOrd="3" destOrd="0" presId="urn:microsoft.com/office/officeart/2018/2/layout/IconVerticalSolidList"/>
    <dgm:cxn modelId="{900A68A9-860C-44CC-A1EE-6982CEF9A063}" type="presParOf" srcId="{D09D1D54-3B92-4DCB-B25F-D0A9C8EA141E}" destId="{5B33426D-927E-46D3-A160-B809AFE47616}" srcOrd="3" destOrd="0" presId="urn:microsoft.com/office/officeart/2018/2/layout/IconVerticalSolidList"/>
    <dgm:cxn modelId="{4ADF49C9-5B18-4930-B0F1-212EA13AE14F}" type="presParOf" srcId="{D09D1D54-3B92-4DCB-B25F-D0A9C8EA141E}" destId="{DA794997-66B9-492B-8712-E6843775DDFC}" srcOrd="4" destOrd="0" presId="urn:microsoft.com/office/officeart/2018/2/layout/IconVerticalSolidList"/>
    <dgm:cxn modelId="{7A62DF09-A116-4DC2-AE55-3934FFBE1CB5}" type="presParOf" srcId="{DA794997-66B9-492B-8712-E6843775DDFC}" destId="{DA9EA5A3-764C-40BB-B60F-8B2A18563B03}" srcOrd="0" destOrd="0" presId="urn:microsoft.com/office/officeart/2018/2/layout/IconVerticalSolidList"/>
    <dgm:cxn modelId="{B822688B-A5A0-438E-AB11-A1A84662B1A8}" type="presParOf" srcId="{DA794997-66B9-492B-8712-E6843775DDFC}" destId="{2ADAB56E-219F-40E0-BFA9-CF9F4443A469}" srcOrd="1" destOrd="0" presId="urn:microsoft.com/office/officeart/2018/2/layout/IconVerticalSolidList"/>
    <dgm:cxn modelId="{E28871C9-B6B7-4BFB-A3EB-C9D37F823687}" type="presParOf" srcId="{DA794997-66B9-492B-8712-E6843775DDFC}" destId="{1F26F4A8-3FCA-43D7-B46C-BA01A2FA0B40}" srcOrd="2" destOrd="0" presId="urn:microsoft.com/office/officeart/2018/2/layout/IconVerticalSolidList"/>
    <dgm:cxn modelId="{0F4C8D1B-4791-4E63-BB41-617370921619}" type="presParOf" srcId="{DA794997-66B9-492B-8712-E6843775DDFC}" destId="{B9CCF908-DDE6-4211-9A98-B79EDE67CB00}" srcOrd="3" destOrd="0" presId="urn:microsoft.com/office/officeart/2018/2/layout/IconVerticalSolidList"/>
    <dgm:cxn modelId="{9E5A3064-02FC-446C-BED1-31CD23FA8248}" type="presParOf" srcId="{D09D1D54-3B92-4DCB-B25F-D0A9C8EA141E}" destId="{AED42E2D-A025-43B2-8C78-84F0C4AC751C}" srcOrd="5" destOrd="0" presId="urn:microsoft.com/office/officeart/2018/2/layout/IconVerticalSolidList"/>
    <dgm:cxn modelId="{20B18416-FF23-4ADA-8AAF-90A468A339BF}" type="presParOf" srcId="{D09D1D54-3B92-4DCB-B25F-D0A9C8EA141E}" destId="{E427035C-FED7-409B-8124-EF6A6B48821F}" srcOrd="6" destOrd="0" presId="urn:microsoft.com/office/officeart/2018/2/layout/IconVerticalSolidList"/>
    <dgm:cxn modelId="{E387C81C-1289-4D22-BBD3-665F2C068B8F}" type="presParOf" srcId="{E427035C-FED7-409B-8124-EF6A6B48821F}" destId="{C608FF41-C6DB-411B-AA81-C1F4D6FA8EE1}" srcOrd="0" destOrd="0" presId="urn:microsoft.com/office/officeart/2018/2/layout/IconVerticalSolidList"/>
    <dgm:cxn modelId="{3C8DB972-AB94-4219-8347-10BD0ED25AC6}" type="presParOf" srcId="{E427035C-FED7-409B-8124-EF6A6B48821F}" destId="{2E6040F1-4150-41FB-B029-F8680A85AA6B}" srcOrd="1" destOrd="0" presId="urn:microsoft.com/office/officeart/2018/2/layout/IconVerticalSolidList"/>
    <dgm:cxn modelId="{EAEC87EA-2550-44B2-B0CE-2E5442F14BA3}" type="presParOf" srcId="{E427035C-FED7-409B-8124-EF6A6B48821F}" destId="{330AE0D1-B918-4144-8D74-B2EE4D795AAB}" srcOrd="2" destOrd="0" presId="urn:microsoft.com/office/officeart/2018/2/layout/IconVerticalSolidList"/>
    <dgm:cxn modelId="{0142961E-6964-4291-B825-ECD6942718CC}" type="presParOf" srcId="{E427035C-FED7-409B-8124-EF6A6B48821F}" destId="{82FDFA6E-1B1D-42C9-806B-4B36941D14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BD449-8973-44C5-80F6-E6BE78A1895E}">
      <dsp:nvSpPr>
        <dsp:cNvPr id="0" name=""/>
        <dsp:cNvSpPr/>
      </dsp:nvSpPr>
      <dsp:spPr>
        <a:xfrm>
          <a:off x="0" y="0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753B7B-523B-4D4A-8A1D-4D5F5178A892}">
      <dsp:nvSpPr>
        <dsp:cNvPr id="0" name=""/>
        <dsp:cNvSpPr/>
      </dsp:nvSpPr>
      <dsp:spPr>
        <a:xfrm>
          <a:off x="0" y="0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New habit formation</a:t>
          </a:r>
          <a:endParaRPr lang="en-US" sz="2800" kern="1200" dirty="0"/>
        </a:p>
      </dsp:txBody>
      <dsp:txXfrm>
        <a:off x="0" y="0"/>
        <a:ext cx="6365383" cy="622625"/>
      </dsp:txXfrm>
    </dsp:sp>
    <dsp:sp modelId="{8BC825A4-99F4-408F-9FC3-48CB4C5FDC55}">
      <dsp:nvSpPr>
        <dsp:cNvPr id="0" name=""/>
        <dsp:cNvSpPr/>
      </dsp:nvSpPr>
      <dsp:spPr>
        <a:xfrm>
          <a:off x="0" y="622625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64131B-446E-4C90-A953-3374A85BD98C}">
      <dsp:nvSpPr>
        <dsp:cNvPr id="0" name=""/>
        <dsp:cNvSpPr/>
      </dsp:nvSpPr>
      <dsp:spPr>
        <a:xfrm>
          <a:off x="0" y="622625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3 D’s</a:t>
          </a:r>
          <a:endParaRPr lang="en-US" sz="2800" kern="1200" dirty="0"/>
        </a:p>
      </dsp:txBody>
      <dsp:txXfrm>
        <a:off x="0" y="622625"/>
        <a:ext cx="6365383" cy="622625"/>
      </dsp:txXfrm>
    </dsp:sp>
    <dsp:sp modelId="{75F41E33-88A1-4799-9BF3-AE79DAFFDC4A}">
      <dsp:nvSpPr>
        <dsp:cNvPr id="0" name=""/>
        <dsp:cNvSpPr/>
      </dsp:nvSpPr>
      <dsp:spPr>
        <a:xfrm>
          <a:off x="0" y="1245250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42F7CF-2D05-40A1-A2FC-AE6A37A15ECD}">
      <dsp:nvSpPr>
        <dsp:cNvPr id="0" name=""/>
        <dsp:cNvSpPr/>
      </dsp:nvSpPr>
      <dsp:spPr>
        <a:xfrm>
          <a:off x="0" y="1245250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Think on paper in 7 steps</a:t>
          </a:r>
          <a:endParaRPr lang="en-US" sz="2800" kern="1200" dirty="0"/>
        </a:p>
      </dsp:txBody>
      <dsp:txXfrm>
        <a:off x="0" y="1245250"/>
        <a:ext cx="6365383" cy="622625"/>
      </dsp:txXfrm>
    </dsp:sp>
    <dsp:sp modelId="{E197158C-4261-4EE9-B8E4-F41C23CAF12F}">
      <dsp:nvSpPr>
        <dsp:cNvPr id="0" name=""/>
        <dsp:cNvSpPr/>
      </dsp:nvSpPr>
      <dsp:spPr>
        <a:xfrm>
          <a:off x="0" y="1867875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DDC196-6395-4D3C-8A09-EC36134CC4F0}">
      <dsp:nvSpPr>
        <dsp:cNvPr id="0" name=""/>
        <dsp:cNvSpPr/>
      </dsp:nvSpPr>
      <dsp:spPr>
        <a:xfrm>
          <a:off x="0" y="1867875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Plan every day in advance</a:t>
          </a:r>
          <a:endParaRPr lang="en-US" sz="2800" kern="1200" dirty="0"/>
        </a:p>
      </dsp:txBody>
      <dsp:txXfrm>
        <a:off x="0" y="1867875"/>
        <a:ext cx="6365383" cy="622625"/>
      </dsp:txXfrm>
    </dsp:sp>
    <dsp:sp modelId="{7BCDF436-2AB6-42FF-A4FD-F27FADBE9A06}">
      <dsp:nvSpPr>
        <dsp:cNvPr id="0" name=""/>
        <dsp:cNvSpPr/>
      </dsp:nvSpPr>
      <dsp:spPr>
        <a:xfrm>
          <a:off x="0" y="2490501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72486A-67FD-48BC-A1B1-79E48B3677EA}">
      <dsp:nvSpPr>
        <dsp:cNvPr id="0" name=""/>
        <dsp:cNvSpPr/>
      </dsp:nvSpPr>
      <dsp:spPr>
        <a:xfrm>
          <a:off x="0" y="2490501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80/20 Rule</a:t>
          </a:r>
          <a:endParaRPr lang="en-US" sz="2800" kern="1200" dirty="0"/>
        </a:p>
      </dsp:txBody>
      <dsp:txXfrm>
        <a:off x="0" y="2490501"/>
        <a:ext cx="6365383" cy="622625"/>
      </dsp:txXfrm>
    </dsp:sp>
    <dsp:sp modelId="{7D9A4392-7A4E-40AC-828A-5E71B58AC781}">
      <dsp:nvSpPr>
        <dsp:cNvPr id="0" name=""/>
        <dsp:cNvSpPr/>
      </dsp:nvSpPr>
      <dsp:spPr>
        <a:xfrm>
          <a:off x="0" y="3113126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9C2D47-1D44-48F7-8ADF-13A7523D4F6A}">
      <dsp:nvSpPr>
        <dsp:cNvPr id="0" name=""/>
        <dsp:cNvSpPr/>
      </dsp:nvSpPr>
      <dsp:spPr>
        <a:xfrm>
          <a:off x="0" y="3113126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Long term thinking</a:t>
          </a:r>
          <a:endParaRPr lang="en-US" sz="2800" kern="1200"/>
        </a:p>
      </dsp:txBody>
      <dsp:txXfrm>
        <a:off x="0" y="3113126"/>
        <a:ext cx="6365383" cy="622625"/>
      </dsp:txXfrm>
    </dsp:sp>
    <dsp:sp modelId="{53CB730F-358A-4E99-B541-75987C25263C}">
      <dsp:nvSpPr>
        <dsp:cNvPr id="0" name=""/>
        <dsp:cNvSpPr/>
      </dsp:nvSpPr>
      <dsp:spPr>
        <a:xfrm>
          <a:off x="0" y="3735751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024B8C-F0DF-4FD6-B8E2-54AEE21F2605}">
      <dsp:nvSpPr>
        <dsp:cNvPr id="0" name=""/>
        <dsp:cNvSpPr/>
      </dsp:nvSpPr>
      <dsp:spPr>
        <a:xfrm>
          <a:off x="0" y="3735751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Law of forced efficiency</a:t>
          </a:r>
          <a:endParaRPr lang="en-US" sz="2800" kern="1200"/>
        </a:p>
      </dsp:txBody>
      <dsp:txXfrm>
        <a:off x="0" y="3735751"/>
        <a:ext cx="6365383" cy="622625"/>
      </dsp:txXfrm>
    </dsp:sp>
    <dsp:sp modelId="{2F9BBFAE-68AA-450E-9173-7341822EEC4D}">
      <dsp:nvSpPr>
        <dsp:cNvPr id="0" name=""/>
        <dsp:cNvSpPr/>
      </dsp:nvSpPr>
      <dsp:spPr>
        <a:xfrm>
          <a:off x="0" y="4358376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9B6D97-66C3-4FCB-968B-9FF17BFC6CAB}">
      <dsp:nvSpPr>
        <dsp:cNvPr id="0" name=""/>
        <dsp:cNvSpPr/>
      </dsp:nvSpPr>
      <dsp:spPr>
        <a:xfrm>
          <a:off x="0" y="4358376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Plan your time carefully – not deadlines</a:t>
          </a:r>
          <a:endParaRPr lang="en-US" sz="2800" kern="1200"/>
        </a:p>
      </dsp:txBody>
      <dsp:txXfrm>
        <a:off x="0" y="4358376"/>
        <a:ext cx="6365383" cy="622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BD449-8973-44C5-80F6-E6BE78A1895E}">
      <dsp:nvSpPr>
        <dsp:cNvPr id="0" name=""/>
        <dsp:cNvSpPr/>
      </dsp:nvSpPr>
      <dsp:spPr>
        <a:xfrm>
          <a:off x="0" y="0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753B7B-523B-4D4A-8A1D-4D5F5178A892}">
      <dsp:nvSpPr>
        <dsp:cNvPr id="0" name=""/>
        <dsp:cNvSpPr/>
      </dsp:nvSpPr>
      <dsp:spPr>
        <a:xfrm>
          <a:off x="0" y="0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Detaching from technology</a:t>
          </a:r>
        </a:p>
      </dsp:txBody>
      <dsp:txXfrm>
        <a:off x="0" y="0"/>
        <a:ext cx="6365383" cy="622625"/>
      </dsp:txXfrm>
    </dsp:sp>
    <dsp:sp modelId="{8BC825A4-99F4-408F-9FC3-48CB4C5FDC55}">
      <dsp:nvSpPr>
        <dsp:cNvPr id="0" name=""/>
        <dsp:cNvSpPr/>
      </dsp:nvSpPr>
      <dsp:spPr>
        <a:xfrm>
          <a:off x="0" y="622625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64131B-446E-4C90-A953-3374A85BD98C}">
      <dsp:nvSpPr>
        <dsp:cNvPr id="0" name=""/>
        <dsp:cNvSpPr/>
      </dsp:nvSpPr>
      <dsp:spPr>
        <a:xfrm>
          <a:off x="0" y="622625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622625"/>
        <a:ext cx="6365383" cy="622625"/>
      </dsp:txXfrm>
    </dsp:sp>
    <dsp:sp modelId="{75F41E33-88A1-4799-9BF3-AE79DAFFDC4A}">
      <dsp:nvSpPr>
        <dsp:cNvPr id="0" name=""/>
        <dsp:cNvSpPr/>
      </dsp:nvSpPr>
      <dsp:spPr>
        <a:xfrm>
          <a:off x="0" y="1245250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42F7CF-2D05-40A1-A2FC-AE6A37A15ECD}">
      <dsp:nvSpPr>
        <dsp:cNvPr id="0" name=""/>
        <dsp:cNvSpPr/>
      </dsp:nvSpPr>
      <dsp:spPr>
        <a:xfrm>
          <a:off x="0" y="1245250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1245250"/>
        <a:ext cx="6365383" cy="622625"/>
      </dsp:txXfrm>
    </dsp:sp>
    <dsp:sp modelId="{E197158C-4261-4EE9-B8E4-F41C23CAF12F}">
      <dsp:nvSpPr>
        <dsp:cNvPr id="0" name=""/>
        <dsp:cNvSpPr/>
      </dsp:nvSpPr>
      <dsp:spPr>
        <a:xfrm>
          <a:off x="0" y="1867875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DDC196-6395-4D3C-8A09-EC36134CC4F0}">
      <dsp:nvSpPr>
        <dsp:cNvPr id="0" name=""/>
        <dsp:cNvSpPr/>
      </dsp:nvSpPr>
      <dsp:spPr>
        <a:xfrm>
          <a:off x="0" y="522837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Focus your attention</a:t>
          </a:r>
        </a:p>
      </dsp:txBody>
      <dsp:txXfrm>
        <a:off x="0" y="522837"/>
        <a:ext cx="6365383" cy="622625"/>
      </dsp:txXfrm>
    </dsp:sp>
    <dsp:sp modelId="{7BCDF436-2AB6-42FF-A4FD-F27FADBE9A06}">
      <dsp:nvSpPr>
        <dsp:cNvPr id="0" name=""/>
        <dsp:cNvSpPr/>
      </dsp:nvSpPr>
      <dsp:spPr>
        <a:xfrm>
          <a:off x="0" y="2490501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72486A-67FD-48BC-A1B1-79E48B3677EA}">
      <dsp:nvSpPr>
        <dsp:cNvPr id="0" name=""/>
        <dsp:cNvSpPr/>
      </dsp:nvSpPr>
      <dsp:spPr>
        <a:xfrm>
          <a:off x="0" y="1215152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Slice and dice</a:t>
          </a:r>
        </a:p>
      </dsp:txBody>
      <dsp:txXfrm>
        <a:off x="0" y="1215152"/>
        <a:ext cx="6365383" cy="622625"/>
      </dsp:txXfrm>
    </dsp:sp>
    <dsp:sp modelId="{7D9A4392-7A4E-40AC-828A-5E71B58AC781}">
      <dsp:nvSpPr>
        <dsp:cNvPr id="0" name=""/>
        <dsp:cNvSpPr/>
      </dsp:nvSpPr>
      <dsp:spPr>
        <a:xfrm>
          <a:off x="0" y="3113126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9C2D47-1D44-48F7-8ADF-13A7523D4F6A}">
      <dsp:nvSpPr>
        <dsp:cNvPr id="0" name=""/>
        <dsp:cNvSpPr/>
      </dsp:nvSpPr>
      <dsp:spPr>
        <a:xfrm>
          <a:off x="0" y="1856182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Create large chunks of time</a:t>
          </a:r>
        </a:p>
      </dsp:txBody>
      <dsp:txXfrm>
        <a:off x="0" y="1856182"/>
        <a:ext cx="6365383" cy="622625"/>
      </dsp:txXfrm>
    </dsp:sp>
    <dsp:sp modelId="{53CB730F-358A-4E99-B541-75987C25263C}">
      <dsp:nvSpPr>
        <dsp:cNvPr id="0" name=""/>
        <dsp:cNvSpPr/>
      </dsp:nvSpPr>
      <dsp:spPr>
        <a:xfrm>
          <a:off x="0" y="3735751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024B8C-F0DF-4FD6-B8E2-54AEE21F2605}">
      <dsp:nvSpPr>
        <dsp:cNvPr id="0" name=""/>
        <dsp:cNvSpPr/>
      </dsp:nvSpPr>
      <dsp:spPr>
        <a:xfrm>
          <a:off x="0" y="2590457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Develop a sense of urgency</a:t>
          </a:r>
          <a:endParaRPr lang="en-US" sz="2800" kern="1200" dirty="0"/>
        </a:p>
      </dsp:txBody>
      <dsp:txXfrm>
        <a:off x="0" y="2590457"/>
        <a:ext cx="6365383" cy="622625"/>
      </dsp:txXfrm>
    </dsp:sp>
    <dsp:sp modelId="{2F9BBFAE-68AA-450E-9173-7341822EEC4D}">
      <dsp:nvSpPr>
        <dsp:cNvPr id="0" name=""/>
        <dsp:cNvSpPr/>
      </dsp:nvSpPr>
      <dsp:spPr>
        <a:xfrm>
          <a:off x="0" y="4358376"/>
          <a:ext cx="6365383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9B6D97-66C3-4FCB-968B-9FF17BFC6CAB}">
      <dsp:nvSpPr>
        <dsp:cNvPr id="0" name=""/>
        <dsp:cNvSpPr/>
      </dsp:nvSpPr>
      <dsp:spPr>
        <a:xfrm>
          <a:off x="0" y="3196352"/>
          <a:ext cx="6365383" cy="622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Complete every task!</a:t>
          </a:r>
        </a:p>
      </dsp:txBody>
      <dsp:txXfrm>
        <a:off x="0" y="3196352"/>
        <a:ext cx="6365383" cy="622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94FFD-813A-4746-83D5-CD1CBF861796}">
      <dsp:nvSpPr>
        <dsp:cNvPr id="0" name=""/>
        <dsp:cNvSpPr/>
      </dsp:nvSpPr>
      <dsp:spPr>
        <a:xfrm>
          <a:off x="0" y="3664"/>
          <a:ext cx="9770406" cy="18570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3567E-FC8F-496E-89F5-E083FB705BC3}">
      <dsp:nvSpPr>
        <dsp:cNvPr id="0" name=""/>
        <dsp:cNvSpPr/>
      </dsp:nvSpPr>
      <dsp:spPr>
        <a:xfrm>
          <a:off x="561746" y="421491"/>
          <a:ext cx="1021357" cy="10213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2AC58-FA36-4F26-A3DB-881A86D6CA5E}">
      <dsp:nvSpPr>
        <dsp:cNvPr id="0" name=""/>
        <dsp:cNvSpPr/>
      </dsp:nvSpPr>
      <dsp:spPr>
        <a:xfrm>
          <a:off x="2144849" y="3664"/>
          <a:ext cx="7625556" cy="1857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34" tIns="196534" rIns="196534" bIns="1965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3 questions for max productivity</a:t>
          </a:r>
          <a:endParaRPr lang="en-US" sz="2200" kern="1200"/>
        </a:p>
      </dsp:txBody>
      <dsp:txXfrm>
        <a:off x="2144849" y="3664"/>
        <a:ext cx="7625556" cy="1857012"/>
      </dsp:txXfrm>
    </dsp:sp>
    <dsp:sp modelId="{797C26BD-B7DC-40EF-8760-CDD35921022C}">
      <dsp:nvSpPr>
        <dsp:cNvPr id="0" name=""/>
        <dsp:cNvSpPr/>
      </dsp:nvSpPr>
      <dsp:spPr>
        <a:xfrm>
          <a:off x="0" y="2324930"/>
          <a:ext cx="9770406" cy="18570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98F03-E03C-4C39-8114-95168A39E5BA}">
      <dsp:nvSpPr>
        <dsp:cNvPr id="0" name=""/>
        <dsp:cNvSpPr/>
      </dsp:nvSpPr>
      <dsp:spPr>
        <a:xfrm>
          <a:off x="561746" y="2742757"/>
          <a:ext cx="1021357" cy="10213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DA1E4-C55A-4A58-9B10-DCC4C38956FD}">
      <dsp:nvSpPr>
        <dsp:cNvPr id="0" name=""/>
        <dsp:cNvSpPr/>
      </dsp:nvSpPr>
      <dsp:spPr>
        <a:xfrm>
          <a:off x="2144849" y="2324930"/>
          <a:ext cx="7625556" cy="1857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34" tIns="196534" rIns="196534" bIns="1965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are my highest value activites?</a:t>
          </a:r>
          <a:endParaRPr lang="en-US" sz="2200" kern="1200"/>
        </a:p>
      </dsp:txBody>
      <dsp:txXfrm>
        <a:off x="2144849" y="2324930"/>
        <a:ext cx="7625556" cy="1857012"/>
      </dsp:txXfrm>
    </dsp:sp>
    <dsp:sp modelId="{DA9EA5A3-764C-40BB-B60F-8B2A18563B03}">
      <dsp:nvSpPr>
        <dsp:cNvPr id="0" name=""/>
        <dsp:cNvSpPr/>
      </dsp:nvSpPr>
      <dsp:spPr>
        <a:xfrm>
          <a:off x="0" y="4646196"/>
          <a:ext cx="9770406" cy="18570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AB56E-219F-40E0-BFA9-CF9F4443A469}">
      <dsp:nvSpPr>
        <dsp:cNvPr id="0" name=""/>
        <dsp:cNvSpPr/>
      </dsp:nvSpPr>
      <dsp:spPr>
        <a:xfrm>
          <a:off x="561746" y="5064023"/>
          <a:ext cx="1021357" cy="10213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CF908-DDE6-4211-9A98-B79EDE67CB00}">
      <dsp:nvSpPr>
        <dsp:cNvPr id="0" name=""/>
        <dsp:cNvSpPr/>
      </dsp:nvSpPr>
      <dsp:spPr>
        <a:xfrm>
          <a:off x="2144849" y="4646196"/>
          <a:ext cx="7625556" cy="1857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34" tIns="196534" rIns="196534" bIns="1965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can I and only I do, that will make a real difference?</a:t>
          </a:r>
          <a:endParaRPr lang="en-US" sz="2200" kern="1200"/>
        </a:p>
      </dsp:txBody>
      <dsp:txXfrm>
        <a:off x="2144849" y="4646196"/>
        <a:ext cx="7625556" cy="1857012"/>
      </dsp:txXfrm>
    </dsp:sp>
    <dsp:sp modelId="{C608FF41-C6DB-411B-AA81-C1F4D6FA8EE1}">
      <dsp:nvSpPr>
        <dsp:cNvPr id="0" name=""/>
        <dsp:cNvSpPr/>
      </dsp:nvSpPr>
      <dsp:spPr>
        <a:xfrm>
          <a:off x="0" y="6967462"/>
          <a:ext cx="9770406" cy="18570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040F1-4150-41FB-B029-F8680A85AA6B}">
      <dsp:nvSpPr>
        <dsp:cNvPr id="0" name=""/>
        <dsp:cNvSpPr/>
      </dsp:nvSpPr>
      <dsp:spPr>
        <a:xfrm>
          <a:off x="561746" y="7385290"/>
          <a:ext cx="1021357" cy="10213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DFA6E-1B1D-42C9-806B-4B36941D14E5}">
      <dsp:nvSpPr>
        <dsp:cNvPr id="0" name=""/>
        <dsp:cNvSpPr/>
      </dsp:nvSpPr>
      <dsp:spPr>
        <a:xfrm>
          <a:off x="2144849" y="6967462"/>
          <a:ext cx="7625556" cy="1857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34" tIns="196534" rIns="196534" bIns="19653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is the most valuable use of my time?</a:t>
          </a:r>
          <a:endParaRPr lang="en-US" sz="2200" kern="1200"/>
        </a:p>
      </dsp:txBody>
      <dsp:txXfrm>
        <a:off x="2144849" y="6967462"/>
        <a:ext cx="7625556" cy="1857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5BF03-1C37-401F-9484-CE4593906667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C7148-D1DC-4B2C-8CB4-CCE1A96572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9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73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should be doing this as recruiters anyway</a:t>
            </a:r>
          </a:p>
          <a:p>
            <a:r>
              <a:rPr lang="en-GB" dirty="0"/>
              <a:t>Knowing what is important in the long term helps you make better decisions for the short term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230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Get your list out!</a:t>
            </a:r>
          </a:p>
          <a:p>
            <a:endParaRPr lang="en-GB" dirty="0"/>
          </a:p>
          <a:p>
            <a:r>
              <a:rPr lang="en-GB" dirty="0"/>
              <a:t>What did you have in list 1 – jobs you put off</a:t>
            </a:r>
          </a:p>
          <a:p>
            <a:r>
              <a:rPr lang="en-GB" dirty="0"/>
              <a:t>List 2 – tasks your happy to start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341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Three questions for maximum productivity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Answer these now and share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42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Plan your time carefully – not deadlines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79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have a choice</a:t>
            </a:r>
          </a:p>
          <a:p>
            <a:r>
              <a:rPr lang="en-GB" dirty="0"/>
              <a:t>Don’t become addicted – easier said than done</a:t>
            </a:r>
          </a:p>
          <a:p>
            <a:r>
              <a:rPr lang="en-GB" dirty="0"/>
              <a:t>Take back you time</a:t>
            </a:r>
          </a:p>
          <a:p>
            <a:r>
              <a:rPr lang="en-GB" dirty="0"/>
              <a:t>Refuse to be a slave</a:t>
            </a:r>
          </a:p>
          <a:p>
            <a:r>
              <a:rPr lang="en-GB" dirty="0"/>
              <a:t>Someone will tell you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19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you avoid jobs and tasks that you find hard BECAUSE you need to improve in this area?</a:t>
            </a:r>
          </a:p>
          <a:p>
            <a:endParaRPr lang="en-GB" dirty="0"/>
          </a:p>
          <a:p>
            <a:r>
              <a:rPr lang="en-GB" dirty="0"/>
              <a:t>I know I do!!</a:t>
            </a:r>
          </a:p>
          <a:p>
            <a:endParaRPr lang="en-GB" dirty="0"/>
          </a:p>
          <a:p>
            <a:r>
              <a:rPr lang="en-GB" dirty="0"/>
              <a:t>Identify what you need to improve on and create a plan that tackles it and means you will get better.</a:t>
            </a:r>
          </a:p>
          <a:p>
            <a:endParaRPr lang="en-GB" dirty="0"/>
          </a:p>
          <a:p>
            <a:r>
              <a:rPr lang="en-GB" dirty="0"/>
              <a:t>Is anyone willing to share theirs?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49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43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practice – repetition – then becomes a habit and easier to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847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a decision to develop the habit of task completion</a:t>
            </a:r>
          </a:p>
          <a:p>
            <a:r>
              <a:rPr lang="en-GB" dirty="0"/>
              <a:t>Discipline yourself to practice until it’s a habit</a:t>
            </a:r>
          </a:p>
          <a:p>
            <a:r>
              <a:rPr lang="en-GB" dirty="0"/>
              <a:t>Determination until the habit is formed and is a part of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78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dirty="0"/>
              <a:t>Decide </a:t>
            </a:r>
            <a:r>
              <a:rPr lang="en-GB" dirty="0" err="1"/>
              <a:t>esxactl</a:t>
            </a:r>
            <a:r>
              <a:rPr lang="en-GB" dirty="0"/>
              <a:t> what you want</a:t>
            </a:r>
          </a:p>
          <a:p>
            <a:pPr marL="0" indent="0">
              <a:buNone/>
            </a:pPr>
            <a:r>
              <a:rPr lang="en-GB" dirty="0"/>
              <a:t>And order in priority</a:t>
            </a:r>
          </a:p>
          <a:p>
            <a:pPr marL="0" indent="0">
              <a:buNone/>
            </a:pPr>
            <a:r>
              <a:rPr lang="en-GB" dirty="0"/>
              <a:t>2) Write it down – </a:t>
            </a:r>
            <a:r>
              <a:rPr lang="en-GB" dirty="0" err="1"/>
              <a:t>on;y</a:t>
            </a:r>
            <a:r>
              <a:rPr lang="en-GB" dirty="0"/>
              <a:t> 3% of adults have written goals – and achieve 3-5 x as much as people with equal or better education. What does this tell us ? It doesn’t matter where you’ve come from – but it does matter where you are going!</a:t>
            </a:r>
          </a:p>
          <a:p>
            <a:pPr marL="0" indent="0">
              <a:buNone/>
            </a:pPr>
            <a:r>
              <a:rPr lang="en-GB" dirty="0"/>
              <a:t>3)Set a deadline and sub deadlines on your goal</a:t>
            </a:r>
          </a:p>
          <a:p>
            <a:pPr marL="0" indent="0">
              <a:buNone/>
            </a:pPr>
            <a:r>
              <a:rPr lang="en-GB" dirty="0"/>
              <a:t>4) Make a list of everything you will need to do in order to achieve your goal</a:t>
            </a:r>
          </a:p>
          <a:p>
            <a:pPr marL="0" indent="0">
              <a:buNone/>
            </a:pPr>
            <a:r>
              <a:rPr lang="en-GB" dirty="0"/>
              <a:t>It gives you a track to run on</a:t>
            </a:r>
          </a:p>
          <a:p>
            <a:pPr marL="0" indent="0">
              <a:buNone/>
            </a:pPr>
            <a:r>
              <a:rPr lang="en-GB" dirty="0"/>
              <a:t>5) Organise the list into a plan – you can create a flow </a:t>
            </a:r>
            <a:r>
              <a:rPr lang="en-GB" dirty="0" err="1"/>
              <a:t>diargram</a:t>
            </a:r>
            <a:r>
              <a:rPr lang="en-GB" dirty="0"/>
              <a:t> for this – visual learner?</a:t>
            </a:r>
          </a:p>
          <a:p>
            <a:pPr marL="0" indent="0">
              <a:buNone/>
            </a:pPr>
            <a:r>
              <a:rPr lang="en-GB" dirty="0"/>
              <a:t>6) Do something on your plan – anything, just get started!</a:t>
            </a:r>
          </a:p>
          <a:p>
            <a:pPr marL="0" indent="0">
              <a:buNone/>
            </a:pPr>
            <a:r>
              <a:rPr lang="en-GB" dirty="0"/>
              <a:t>Execution is everything – a brilliant plan </a:t>
            </a:r>
            <a:r>
              <a:rPr lang="en-GB" dirty="0" err="1"/>
              <a:t>wth</a:t>
            </a:r>
            <a:r>
              <a:rPr lang="en-GB" dirty="0"/>
              <a:t> no action or an average plan with action – you decide</a:t>
            </a:r>
          </a:p>
          <a:p>
            <a:pPr marL="0" indent="0">
              <a:buNone/>
            </a:pPr>
            <a:r>
              <a:rPr lang="en-GB" dirty="0"/>
              <a:t>7) Do something everyday towards your goal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04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dirty="0"/>
              <a:t>Decide </a:t>
            </a:r>
            <a:r>
              <a:rPr lang="en-GB" dirty="0" err="1"/>
              <a:t>esxactl</a:t>
            </a:r>
            <a:r>
              <a:rPr lang="en-GB" dirty="0"/>
              <a:t> what you want</a:t>
            </a:r>
          </a:p>
          <a:p>
            <a:pPr marL="0" indent="0">
              <a:buNone/>
            </a:pPr>
            <a:r>
              <a:rPr lang="en-GB" dirty="0"/>
              <a:t>And order in priority</a:t>
            </a:r>
          </a:p>
          <a:p>
            <a:pPr marL="0" indent="0">
              <a:buNone/>
            </a:pPr>
            <a:r>
              <a:rPr lang="en-GB" dirty="0"/>
              <a:t>2) Write it down – </a:t>
            </a:r>
            <a:r>
              <a:rPr lang="en-GB" dirty="0" err="1"/>
              <a:t>on;y</a:t>
            </a:r>
            <a:r>
              <a:rPr lang="en-GB" dirty="0"/>
              <a:t> 3% of adults have written goals – and achieve 3-5 x as much as people with equal or better education. What does this tell us ? It doesn’t matter where you’ve come from – but it does matter where you are going!</a:t>
            </a:r>
          </a:p>
          <a:p>
            <a:pPr marL="0" indent="0">
              <a:buNone/>
            </a:pPr>
            <a:r>
              <a:rPr lang="en-GB" dirty="0"/>
              <a:t>3)Set a deadline and sub deadlines on your goal</a:t>
            </a:r>
          </a:p>
          <a:p>
            <a:pPr marL="0" indent="0">
              <a:buNone/>
            </a:pPr>
            <a:r>
              <a:rPr lang="en-GB" dirty="0"/>
              <a:t>4) Make a list of everything you will need to do in order to achieve your goal</a:t>
            </a:r>
          </a:p>
          <a:p>
            <a:pPr marL="0" indent="0">
              <a:buNone/>
            </a:pPr>
            <a:r>
              <a:rPr lang="en-GB" dirty="0"/>
              <a:t>It gives you a track to run on</a:t>
            </a:r>
          </a:p>
          <a:p>
            <a:pPr marL="0" indent="0">
              <a:buNone/>
            </a:pPr>
            <a:r>
              <a:rPr lang="en-GB" dirty="0"/>
              <a:t>5) Organise the list into a plan – you can create a flow </a:t>
            </a:r>
            <a:r>
              <a:rPr lang="en-GB" dirty="0" err="1"/>
              <a:t>diargram</a:t>
            </a:r>
            <a:r>
              <a:rPr lang="en-GB" dirty="0"/>
              <a:t> for this – visual learner?</a:t>
            </a:r>
          </a:p>
          <a:p>
            <a:pPr marL="0" indent="0">
              <a:buNone/>
            </a:pPr>
            <a:r>
              <a:rPr lang="en-GB" dirty="0"/>
              <a:t>6) Do something on your plan – anything, just get started!</a:t>
            </a:r>
          </a:p>
          <a:p>
            <a:pPr marL="0" indent="0">
              <a:buNone/>
            </a:pPr>
            <a:r>
              <a:rPr lang="en-GB" dirty="0"/>
              <a:t>Execution is everything – a brilliant plan </a:t>
            </a:r>
            <a:r>
              <a:rPr lang="en-GB" dirty="0" err="1"/>
              <a:t>wth</a:t>
            </a:r>
            <a:r>
              <a:rPr lang="en-GB" dirty="0"/>
              <a:t> no action or an average plan with action – you decide</a:t>
            </a:r>
          </a:p>
          <a:p>
            <a:pPr marL="0" indent="0">
              <a:buNone/>
            </a:pPr>
            <a:r>
              <a:rPr lang="en-GB" dirty="0"/>
              <a:t>7) Do something everyday towards your goal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94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can increase your productivity and output by 25% or more, about 2 hours + a day when you work from a list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27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Monthly list/ weekly/ daily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We are looking for visible progress!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868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10/90 rule</a:t>
            </a:r>
          </a:p>
          <a:p>
            <a:endParaRPr lang="en-GB" dirty="0"/>
          </a:p>
          <a:p>
            <a:r>
              <a:rPr lang="en-GB" dirty="0"/>
              <a:t>The first 10% of time you spend planning and organising your work before you start will save you as much as 90% of the time getting the job done once you’ve started…</a:t>
            </a:r>
          </a:p>
          <a:p>
            <a:endParaRPr lang="en-GB" dirty="0"/>
          </a:p>
          <a:p>
            <a:r>
              <a:rPr lang="en-GB" dirty="0"/>
              <a:t>Has this happened for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8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Pareto principle</a:t>
            </a:r>
          </a:p>
          <a:p>
            <a:endParaRPr lang="en-GB" dirty="0"/>
          </a:p>
          <a:p>
            <a:r>
              <a:rPr lang="en-GB" dirty="0"/>
              <a:t>80% of results are from 20% of the work</a:t>
            </a:r>
          </a:p>
          <a:p>
            <a:r>
              <a:rPr lang="en-GB" dirty="0"/>
              <a:t>Out of a list of ten -  two will have more worth than the other 8 altogether</a:t>
            </a:r>
          </a:p>
          <a:p>
            <a:endParaRPr lang="en-GB" dirty="0"/>
          </a:p>
          <a:p>
            <a:r>
              <a:rPr lang="en-GB" dirty="0"/>
              <a:t>The most valuable tasks are the hardest and most complex</a:t>
            </a:r>
          </a:p>
          <a:p>
            <a:r>
              <a:rPr lang="en-GB" dirty="0"/>
              <a:t>It feels difficult- because it is! Which is why we put them off – we intuitively know what we should be doing…</a:t>
            </a:r>
          </a:p>
          <a:p>
            <a:endParaRPr lang="en-GB" dirty="0"/>
          </a:p>
          <a:p>
            <a:r>
              <a:rPr lang="en-GB" dirty="0"/>
              <a:t>Resist the urge to do the small things first!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C7148-D1DC-4B2C-8CB4-CCE1A9657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3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18259" r="1825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638300"/>
            <a:ext cx="8308358" cy="8229600"/>
          </a:xfrm>
          <a:prstGeom prst="rect">
            <a:avLst/>
          </a:prstGeom>
          <a:solidFill>
            <a:srgbClr val="91B43E"/>
          </a:solidFill>
        </p:spPr>
      </p:sp>
      <p:sp>
        <p:nvSpPr>
          <p:cNvPr id="3" name="TextBox 3"/>
          <p:cNvSpPr txBox="1"/>
          <p:nvPr/>
        </p:nvSpPr>
        <p:spPr>
          <a:xfrm>
            <a:off x="1920179" y="1822440"/>
            <a:ext cx="6525400" cy="6855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00"/>
              </a:lnSpc>
            </a:pPr>
            <a:r>
              <a:rPr lang="en-US" sz="8000" dirty="0">
                <a:solidFill>
                  <a:srgbClr val="F1F0F0"/>
                </a:solidFill>
                <a:latin typeface="Amaranth"/>
              </a:rPr>
              <a:t>Eat that Frog!</a:t>
            </a:r>
          </a:p>
          <a:p>
            <a:pPr>
              <a:lnSpc>
                <a:spcPts val="9200"/>
              </a:lnSpc>
            </a:pPr>
            <a:endParaRPr lang="en-US" sz="8000" dirty="0">
              <a:solidFill>
                <a:srgbClr val="F1F0F0"/>
              </a:solidFill>
              <a:latin typeface="Amaranth"/>
            </a:endParaRPr>
          </a:p>
          <a:p>
            <a:pPr>
              <a:lnSpc>
                <a:spcPts val="9200"/>
              </a:lnSpc>
            </a:pPr>
            <a:r>
              <a:rPr lang="en-US" sz="8000" dirty="0">
                <a:solidFill>
                  <a:srgbClr val="F1F0F0"/>
                </a:solidFill>
                <a:latin typeface="Amaranth"/>
              </a:rPr>
              <a:t>How to get S**t done! </a:t>
            </a:r>
          </a:p>
          <a:p>
            <a:pPr>
              <a:lnSpc>
                <a:spcPts val="9200"/>
              </a:lnSpc>
            </a:pPr>
            <a:r>
              <a:rPr lang="en-US" sz="5400" dirty="0">
                <a:solidFill>
                  <a:srgbClr val="F1F0F0"/>
                </a:solidFill>
                <a:latin typeface="Amaranth"/>
              </a:rPr>
              <a:t>An RAC Masterclass</a:t>
            </a:r>
          </a:p>
          <a:p>
            <a:pPr>
              <a:lnSpc>
                <a:spcPts val="9200"/>
              </a:lnSpc>
            </a:pPr>
            <a:r>
              <a:rPr lang="en-US" sz="2400" dirty="0">
                <a:solidFill>
                  <a:srgbClr val="F1F0F0"/>
                </a:solidFill>
                <a:latin typeface="Amaranth"/>
              </a:rPr>
              <a:t>Based on Brian Tracy’s international bestseller</a:t>
            </a:r>
          </a:p>
        </p:txBody>
      </p:sp>
      <p:pic>
        <p:nvPicPr>
          <p:cNvPr id="1026" name="id-15A1B955-914A-4895-BE25-42C7851E3506" descr="Image.jpeg">
            <a:extLst>
              <a:ext uri="{FF2B5EF4-FFF2-40B4-BE49-F238E27FC236}">
                <a16:creationId xmlns:a16="http://schemas.microsoft.com/office/drawing/2014/main" id="{8C0524E4-C3AB-4A47-90DC-7E51274FB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0" y="2028252"/>
            <a:ext cx="6324600" cy="820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92400" y="7353300"/>
            <a:ext cx="3252165" cy="3252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468971" y="2094433"/>
            <a:ext cx="6563379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chemeClr val="tx1"/>
                </a:solidFill>
                <a:latin typeface="Amaranth" panose="020B0604020202020204" charset="0"/>
                <a:ea typeface="+mj-ea"/>
                <a:cs typeface="+mj-cs"/>
              </a:rPr>
              <a:t>Plan every day in advance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spc="-1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2" name="Freeform: Shape 70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101096" cy="5222616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3" name="Oval 7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3706" y="679498"/>
            <a:ext cx="3031236" cy="303123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5626" r="27627" b="4"/>
          <a:stretch/>
        </p:blipFill>
        <p:spPr>
          <a:xfrm>
            <a:off x="7050594" y="926386"/>
            <a:ext cx="2537460" cy="253746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2054" name="Freeform: Shape 74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584"/>
            <a:ext cx="4824515" cy="4225417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5" name="Oval 76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1402" y="4307973"/>
            <a:ext cx="4251960" cy="425196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C80DCC-EE55-4419-BC39-7192D5D5C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r="3" b="3"/>
          <a:stretch/>
        </p:blipFill>
        <p:spPr bwMode="auto">
          <a:xfrm>
            <a:off x="5318290" y="4554861"/>
            <a:ext cx="3758184" cy="3758184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5"/>
          <a:srcRect l="1802" r="19668" b="-1"/>
          <a:stretch/>
        </p:blipFill>
        <p:spPr>
          <a:xfrm>
            <a:off x="20" y="10"/>
            <a:ext cx="5856730" cy="4978259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6"/>
          <a:srcRect t="25704" b="16205"/>
          <a:stretch/>
        </p:blipFill>
        <p:spPr>
          <a:xfrm>
            <a:off x="1" y="6310521"/>
            <a:ext cx="4575581" cy="3982012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10" name="TextBox 10"/>
          <p:cNvSpPr txBox="1"/>
          <p:nvPr/>
        </p:nvSpPr>
        <p:spPr>
          <a:xfrm>
            <a:off x="10468969" y="4307973"/>
            <a:ext cx="6563369" cy="46502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spc="36" dirty="0">
                <a:latin typeface="Amaranth" panose="020B0604020202020204" charset="0"/>
              </a:rPr>
              <a:t>Every minute spent planning saves as many as ten minutes in the carrying out of that action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9860" y="3002021"/>
            <a:ext cx="3331776" cy="34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60"/>
              </a:lnSpc>
              <a:spcAft>
                <a:spcPts val="600"/>
              </a:spcAft>
            </a:pPr>
            <a:r>
              <a:rPr lang="en-US" sz="2200" u="none" spc="-21">
                <a:solidFill>
                  <a:srgbClr val="3C455C"/>
                </a:solidFill>
                <a:latin typeface="Amaranth Bold"/>
              </a:rPr>
              <a:t>Text text text text text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56094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32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EEE9F9-913B-4F97-AE6D-0991FC6F7408}"/>
              </a:ext>
            </a:extLst>
          </p:cNvPr>
          <p:cNvSpPr txBox="1"/>
          <p:nvPr/>
        </p:nvSpPr>
        <p:spPr>
          <a:xfrm>
            <a:off x="11196921" y="2675938"/>
            <a:ext cx="6130959" cy="4333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dirty="0">
                <a:latin typeface="+mj-lt"/>
                <a:ea typeface="+mj-ea"/>
                <a:cs typeface="+mj-cs"/>
              </a:rPr>
              <a:t>Use the 10/90 rule</a:t>
            </a: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10782077" cy="10287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382A4D2-1090-4105-B253-EEFF9071C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4" r="18207"/>
          <a:stretch/>
        </p:blipFill>
        <p:spPr bwMode="auto">
          <a:xfrm>
            <a:off x="1" y="10"/>
            <a:ext cx="10542743" cy="10286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8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DA29E-8D83-41F3-BCE1-6DF83D3010CF}"/>
              </a:ext>
            </a:extLst>
          </p:cNvPr>
          <p:cNvSpPr txBox="1"/>
          <p:nvPr/>
        </p:nvSpPr>
        <p:spPr>
          <a:xfrm>
            <a:off x="1543050" y="2950899"/>
            <a:ext cx="39433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80/20 Rule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93C4E43A-C523-4DB7-98CC-3AAA95101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5974" y="1327609"/>
            <a:ext cx="10171050" cy="76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83F50C-DD3B-4AF8-820E-F390A52D39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9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8EC8187-6B32-4399-8BC2-94041FCF6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/>
          <a:stretch/>
        </p:blipFill>
        <p:spPr bwMode="auto">
          <a:xfrm>
            <a:off x="10286999" y="10"/>
            <a:ext cx="7998715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AFF52C-AC97-4211-804A-4308DF956BA8}"/>
              </a:ext>
            </a:extLst>
          </p:cNvPr>
          <p:cNvSpPr txBox="1"/>
          <p:nvPr/>
        </p:nvSpPr>
        <p:spPr>
          <a:xfrm>
            <a:off x="1371600" y="1790700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latin typeface="Amaranth" panose="020B0604020202020204" charset="0"/>
              </a:rPr>
              <a:t>Long term thinking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A439F-5CBF-4804-ADB2-D436B504D70A}"/>
              </a:ext>
            </a:extLst>
          </p:cNvPr>
          <p:cNvSpPr txBox="1"/>
          <p:nvPr/>
        </p:nvSpPr>
        <p:spPr>
          <a:xfrm>
            <a:off x="838200" y="4838700"/>
            <a:ext cx="1074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maranth" panose="020B0604020202020204" charset="0"/>
              </a:rPr>
              <a:t>“Future intent influences and often determines present actions”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5B272-07DA-4A74-A03D-C6C5126A76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19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D8045F1-FD7C-436C-86B7-5102F92AE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 b="17948"/>
          <a:stretch/>
        </p:blipFill>
        <p:spPr bwMode="auto">
          <a:xfrm>
            <a:off x="1" y="10"/>
            <a:ext cx="14504463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4839C-ED27-403E-B7BE-C56DB5086CC1}"/>
              </a:ext>
            </a:extLst>
          </p:cNvPr>
          <p:cNvSpPr txBox="1"/>
          <p:nvPr/>
        </p:nvSpPr>
        <p:spPr>
          <a:xfrm>
            <a:off x="11297415" y="547687"/>
            <a:ext cx="5733283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Amaranth" panose="020B0604020202020204" charset="0"/>
                <a:ea typeface="+mj-ea"/>
                <a:cs typeface="+mj-cs"/>
              </a:rPr>
              <a:t>The Law of Forced Efficiency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93CC2-8562-4840-879A-332523454FA2}"/>
              </a:ext>
            </a:extLst>
          </p:cNvPr>
          <p:cNvSpPr txBox="1"/>
          <p:nvPr/>
        </p:nvSpPr>
        <p:spPr>
          <a:xfrm>
            <a:off x="11297415" y="3651301"/>
            <a:ext cx="5733283" cy="561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dirty="0">
                <a:latin typeface="Amaranth" panose="020B0604020202020204" charset="0"/>
              </a:rPr>
              <a:t>“There isn’t enough time to do everything, but there is always enough time to do the most important thing.”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D09B3A-A4E2-4627-B1F5-BE3CCDB6DF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0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144" y="706387"/>
            <a:ext cx="6571513" cy="8838156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A99290CE-37FC-47BC-B843-6F65F97E8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340831"/>
              </p:ext>
            </p:extLst>
          </p:nvPr>
        </p:nvGraphicFramePr>
        <p:xfrm>
          <a:off x="7791450" y="706386"/>
          <a:ext cx="9770406" cy="882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AB87676E-FD2C-4AE7-87B8-C56A51379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/>
          <a:stretch/>
        </p:blipFill>
        <p:spPr bwMode="auto">
          <a:xfrm>
            <a:off x="-432405" y="571500"/>
            <a:ext cx="7860580" cy="9524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E62F4A-C31D-4BE2-97B2-E9036FCACF2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297600" y="8503048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15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riting an appointment on a paper agenda">
            <a:extLst>
              <a:ext uri="{FF2B5EF4-FFF2-40B4-BE49-F238E27FC236}">
                <a16:creationId xmlns:a16="http://schemas.microsoft.com/office/drawing/2014/main" id="{7652836A-0342-4003-A409-D619B0A53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3" y="10"/>
            <a:ext cx="18287995" cy="10286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8BC86F-E33E-4F60-B424-8BDC8E4B64BD}"/>
              </a:ext>
            </a:extLst>
          </p:cNvPr>
          <p:cNvSpPr txBox="1"/>
          <p:nvPr/>
        </p:nvSpPr>
        <p:spPr>
          <a:xfrm>
            <a:off x="3886486" y="2520436"/>
            <a:ext cx="10515027" cy="3432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800">
                <a:latin typeface="+mj-lt"/>
                <a:ea typeface="+mj-ea"/>
                <a:cs typeface="+mj-cs"/>
              </a:rPr>
              <a:t>Plan your time carefully 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6305" y="3368379"/>
            <a:ext cx="1894359" cy="166239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00962" y="1366623"/>
            <a:ext cx="3072795" cy="269652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044404" y="2738179"/>
            <a:ext cx="1198641" cy="10518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FC752F-946A-4EF5-96DB-2F6F51F60A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97600" y="8503048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45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383" y="680971"/>
            <a:ext cx="10012680" cy="2816717"/>
          </a:xfrm>
          <a:prstGeom prst="rect">
            <a:avLst/>
          </a:prstGeom>
          <a:solidFill>
            <a:srgbClr val="50443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15650" y="692605"/>
            <a:ext cx="3224041" cy="2805083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60652" y="679732"/>
            <a:ext cx="3224037" cy="2817957"/>
          </a:xfrm>
          <a:prstGeom prst="rect">
            <a:avLst/>
          </a:prstGeom>
          <a:solidFill>
            <a:srgbClr val="9E6B3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380" y="3721434"/>
            <a:ext cx="10012681" cy="5877183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F3178-DDD8-4C5E-A423-58A078AF2323}"/>
              </a:ext>
            </a:extLst>
          </p:cNvPr>
          <p:cNvSpPr txBox="1"/>
          <p:nvPr/>
        </p:nvSpPr>
        <p:spPr>
          <a:xfrm>
            <a:off x="1184184" y="4197577"/>
            <a:ext cx="9047950" cy="4924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800" dirty="0">
                <a:latin typeface="Amaranth Bold" panose="020B0604020202020204" charset="0"/>
              </a:rPr>
              <a:t>Detach from technology </a:t>
            </a:r>
          </a:p>
        </p:txBody>
      </p:sp>
      <p:pic>
        <p:nvPicPr>
          <p:cNvPr id="1026" name="Picture 2" descr="Image result for Computer. Size: 190 x 133. Source: picsart.com">
            <a:extLst>
              <a:ext uri="{FF2B5EF4-FFF2-40B4-BE49-F238E27FC236}">
                <a16:creationId xmlns:a16="http://schemas.microsoft.com/office/drawing/2014/main" id="{2BAB972D-7EAE-4B14-9DB9-14F944616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2" r="3868" b="-1"/>
          <a:stretch/>
        </p:blipFill>
        <p:spPr bwMode="auto">
          <a:xfrm>
            <a:off x="10915650" y="3721431"/>
            <a:ext cx="6683968" cy="58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D56E57-30E4-4075-B1A6-BF58DFBD00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97600" y="8503048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89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F350092-F95C-4C78-B95A-E1A79B6EA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5" b="9805"/>
          <a:stretch/>
        </p:blipFill>
        <p:spPr bwMode="auto">
          <a:xfrm>
            <a:off x="20" y="10"/>
            <a:ext cx="1828798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1232931" y="3416419"/>
            <a:ext cx="7055069" cy="6870581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2AD7AC-873C-4D9C-8141-46E9D6B98BC2}"/>
              </a:ext>
            </a:extLst>
          </p:cNvPr>
          <p:cNvSpPr txBox="1"/>
          <p:nvPr/>
        </p:nvSpPr>
        <p:spPr>
          <a:xfrm>
            <a:off x="12033031" y="4847896"/>
            <a:ext cx="5778062" cy="2751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>
                <a:latin typeface="+mj-lt"/>
                <a:ea typeface="+mj-ea"/>
                <a:cs typeface="+mj-cs"/>
              </a:rPr>
              <a:t>Poor performance produces procrastination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220496" y="7685689"/>
            <a:ext cx="140313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E5C1136-96FC-4862-BD9B-56CEE34815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7200" y="8343900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81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FECCF59E-E222-4FF3-851A-0D6A3C497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8287980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1232931" y="3416419"/>
            <a:ext cx="7055069" cy="6870581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F00C9-7D88-421A-9132-E2BE3F3CE443}"/>
              </a:ext>
            </a:extLst>
          </p:cNvPr>
          <p:cNvSpPr txBox="1"/>
          <p:nvPr/>
        </p:nvSpPr>
        <p:spPr>
          <a:xfrm>
            <a:off x="12033031" y="4847896"/>
            <a:ext cx="5778062" cy="2751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Focus your attention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220496" y="7685689"/>
            <a:ext cx="140313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D486ACC-38AA-4F80-80AB-B78BAB67D14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97600" y="8503048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9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60120" y="488053"/>
            <a:ext cx="6552903" cy="2935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>
                <a:latin typeface="+mj-lt"/>
                <a:ea typeface="+mj-ea"/>
                <a:cs typeface="+mj-cs"/>
              </a:rPr>
              <a:t>What will we be covering?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-15A1B955-914A-4895-BE25-42C7851E3506" descr="Image.jpeg">
            <a:extLst>
              <a:ext uri="{FF2B5EF4-FFF2-40B4-BE49-F238E27FC236}">
                <a16:creationId xmlns:a16="http://schemas.microsoft.com/office/drawing/2014/main" id="{9DF38DD6-D0E4-475A-A6EC-A92FC64F1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2" r="1" b="18442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graphicFrame>
        <p:nvGraphicFramePr>
          <p:cNvPr id="11" name="TextBox 7">
            <a:extLst>
              <a:ext uri="{FF2B5EF4-FFF2-40B4-BE49-F238E27FC236}">
                <a16:creationId xmlns:a16="http://schemas.microsoft.com/office/drawing/2014/main" id="{18359F92-DE03-4E99-A3FF-B3363BA84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915410"/>
              </p:ext>
            </p:extLst>
          </p:nvPr>
        </p:nvGraphicFramePr>
        <p:xfrm>
          <a:off x="960120" y="4309348"/>
          <a:ext cx="6365383" cy="4981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60120" y="488053"/>
            <a:ext cx="6552903" cy="2935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>
                <a:latin typeface="+mj-lt"/>
                <a:ea typeface="+mj-ea"/>
                <a:cs typeface="+mj-cs"/>
              </a:rPr>
              <a:t>What will we be covering?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-15A1B955-914A-4895-BE25-42C7851E3506" descr="Image.jpeg">
            <a:extLst>
              <a:ext uri="{FF2B5EF4-FFF2-40B4-BE49-F238E27FC236}">
                <a16:creationId xmlns:a16="http://schemas.microsoft.com/office/drawing/2014/main" id="{9DF38DD6-D0E4-475A-A6EC-A92FC64F1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2" r="1" b="18442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graphicFrame>
        <p:nvGraphicFramePr>
          <p:cNvPr id="11" name="TextBox 7">
            <a:extLst>
              <a:ext uri="{FF2B5EF4-FFF2-40B4-BE49-F238E27FC236}">
                <a16:creationId xmlns:a16="http://schemas.microsoft.com/office/drawing/2014/main" id="{18359F92-DE03-4E99-A3FF-B3363BA84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495922"/>
              </p:ext>
            </p:extLst>
          </p:nvPr>
        </p:nvGraphicFramePr>
        <p:xfrm>
          <a:off x="960120" y="4309348"/>
          <a:ext cx="6365383" cy="4981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38421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21519" y="5629273"/>
            <a:ext cx="4936331" cy="36790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By the end of this session you will be able to: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B4E17EF-3D83-424E-92D6-C74D05192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0" b="13638"/>
          <a:stretch/>
        </p:blipFill>
        <p:spPr bwMode="auto">
          <a:xfrm>
            <a:off x="20" y="10"/>
            <a:ext cx="18287980" cy="556590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6335973" y="5629275"/>
            <a:ext cx="11228119" cy="3679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Stop procrastinating and get S*&amp;^t done!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Have some practical tips to take away and try – do feed back to the group on what works for you and what doesn’t!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I will set up a new </a:t>
            </a:r>
            <a:r>
              <a:rPr lang="en-US" sz="2700" dirty="0" err="1"/>
              <a:t>Whatsapp</a:t>
            </a:r>
            <a:r>
              <a:rPr lang="en-US" sz="2700" dirty="0"/>
              <a:t> group to share wins and learns if people are interested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960120" y="1374086"/>
            <a:ext cx="6552903" cy="2935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>
                <a:latin typeface="+mj-lt"/>
                <a:ea typeface="+mj-ea"/>
                <a:cs typeface="+mj-cs"/>
              </a:rPr>
              <a:t>New habit formation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100">
              <a:latin typeface="+mj-lt"/>
              <a:ea typeface="+mj-ea"/>
              <a:cs typeface="+mj-cs"/>
            </a:endParaRP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60120" y="4309348"/>
            <a:ext cx="6365383" cy="498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dirty="0"/>
              <a:t>“The habit of setting priorities, overcoming procrastination and getting on with your most important tasks is a mental and physical skill. “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dirty="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4F6CFB8-6F0F-4540-A47D-938F16F3E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AB8EDC3-1C0D-4505-A2C7-839A5161F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069E294-3813-4588-9E9C-AEA08F9C4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65FFE8-E3BF-45B4-8046-A175138FB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r="12247"/>
          <a:stretch/>
        </p:blipFill>
        <p:spPr bwMode="auto">
          <a:xfrm>
            <a:off x="38101" y="10"/>
            <a:ext cx="18287999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/>
          <p:cNvSpPr txBox="1"/>
          <p:nvPr/>
        </p:nvSpPr>
        <p:spPr>
          <a:xfrm>
            <a:off x="1257514" y="547687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3 D’s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7516" y="3020437"/>
            <a:ext cx="6922138" cy="6245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87CD7C-F468-459A-8D0C-77964413D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1948"/>
          <a:stretch/>
        </p:blipFill>
        <p:spPr bwMode="auto">
          <a:xfrm>
            <a:off x="9152007" y="3022752"/>
            <a:ext cx="7925799" cy="6315663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C2723CF2-8A18-47B6-B987-9A1D7379E58E}"/>
              </a:ext>
            </a:extLst>
          </p:cNvPr>
          <p:cNvSpPr txBox="1"/>
          <p:nvPr/>
        </p:nvSpPr>
        <p:spPr>
          <a:xfrm>
            <a:off x="1331581" y="7124700"/>
            <a:ext cx="3828256" cy="47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4800" dirty="0">
                <a:solidFill>
                  <a:schemeClr val="bg1"/>
                </a:solidFill>
                <a:latin typeface="Amaranth"/>
              </a:rPr>
              <a:t>Determination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CB996D-3E6D-45E8-8631-B338F5328098}"/>
              </a:ext>
            </a:extLst>
          </p:cNvPr>
          <p:cNvSpPr txBox="1"/>
          <p:nvPr/>
        </p:nvSpPr>
        <p:spPr>
          <a:xfrm>
            <a:off x="1210194" y="4580333"/>
            <a:ext cx="9271000" cy="563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4800" dirty="0">
                <a:solidFill>
                  <a:schemeClr val="bg1"/>
                </a:solidFill>
                <a:latin typeface="Amaranth"/>
              </a:rPr>
              <a:t>Discipline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3855E178-08B7-40A9-875B-647BE37BC041}"/>
              </a:ext>
            </a:extLst>
          </p:cNvPr>
          <p:cNvSpPr txBox="1"/>
          <p:nvPr/>
        </p:nvSpPr>
        <p:spPr>
          <a:xfrm>
            <a:off x="1331581" y="2162238"/>
            <a:ext cx="3828256" cy="47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4800" dirty="0">
                <a:solidFill>
                  <a:schemeClr val="bg1"/>
                </a:solidFill>
                <a:latin typeface="Amaranth"/>
              </a:rPr>
              <a:t>Decision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65FFE8-E3BF-45B4-8046-A175138FB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r="12247"/>
          <a:stretch/>
        </p:blipFill>
        <p:spPr bwMode="auto">
          <a:xfrm>
            <a:off x="118244" y="98832"/>
            <a:ext cx="18287999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1497262"/>
            <a:ext cx="9025758" cy="8789738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4"/>
          <p:cNvSpPr txBox="1"/>
          <p:nvPr/>
        </p:nvSpPr>
        <p:spPr>
          <a:xfrm>
            <a:off x="1359776" y="1356539"/>
            <a:ext cx="6306205" cy="20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Amaranth" panose="020B0604020202020204" charset="0"/>
                <a:ea typeface="+mj-ea"/>
                <a:cs typeface="+mj-cs"/>
              </a:rPr>
              <a:t>Think on paper in 7 steps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30576" y="5005708"/>
            <a:ext cx="140313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"/>
          <p:cNvSpPr txBox="1"/>
          <p:nvPr/>
        </p:nvSpPr>
        <p:spPr>
          <a:xfrm>
            <a:off x="990600" y="3927251"/>
            <a:ext cx="12241926" cy="39297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 indent="-228600">
              <a:buAutoNum type="arabicParenR"/>
            </a:pPr>
            <a:r>
              <a:rPr lang="en-GB" sz="3600" dirty="0">
                <a:latin typeface="Amaranth" panose="020B0604020202020204" charset="0"/>
              </a:rPr>
              <a:t>Decide exactly what you want</a:t>
            </a:r>
          </a:p>
          <a:p>
            <a:pPr marL="0" indent="0">
              <a:buNone/>
            </a:pPr>
            <a:r>
              <a:rPr lang="en-GB" sz="3600" dirty="0">
                <a:latin typeface="Amaranth" panose="020B0604020202020204" charset="0"/>
              </a:rPr>
              <a:t>And order in priority</a:t>
            </a:r>
          </a:p>
          <a:p>
            <a:pPr marL="0" indent="0">
              <a:buNone/>
            </a:pPr>
            <a:r>
              <a:rPr lang="en-GB" sz="3600" dirty="0">
                <a:latin typeface="Amaranth" panose="020B0604020202020204" charset="0"/>
              </a:rPr>
              <a:t>2) Write it down – only 3% of adults have written goals – and achieve 3-5 x as much as people with equal or better education. What does this tell us ? It doesn’t matter where you’ve come from – but it does matter where you are going!</a:t>
            </a:r>
          </a:p>
          <a:p>
            <a:pPr marL="0" indent="0">
              <a:buNone/>
            </a:pPr>
            <a:r>
              <a:rPr lang="en-GB" sz="3600" dirty="0">
                <a:latin typeface="Amaranth" panose="020B0604020202020204" charset="0"/>
              </a:rPr>
              <a:t>3)Set a deadline and sub deadlines on your goal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6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965FFE8-E3BF-45B4-8046-A175138FB4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r="12247"/>
          <a:stretch/>
        </p:blipFill>
        <p:spPr bwMode="auto">
          <a:xfrm>
            <a:off x="-1" y="10"/>
            <a:ext cx="18287999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1497262"/>
            <a:ext cx="9025758" cy="8789738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TextBox 4"/>
          <p:cNvSpPr txBox="1"/>
          <p:nvPr/>
        </p:nvSpPr>
        <p:spPr>
          <a:xfrm>
            <a:off x="1064172" y="1376615"/>
            <a:ext cx="6306205" cy="3508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atin typeface="Amaranth" panose="020B0604020202020204" charset="0"/>
                <a:ea typeface="+mj-ea"/>
                <a:cs typeface="+mj-cs"/>
              </a:rPr>
              <a:t>Think on paper in 7 steps </a:t>
            </a:r>
            <a:r>
              <a:rPr lang="en-US" sz="5400" dirty="0" err="1">
                <a:latin typeface="Amaranth" panose="020B0604020202020204" charset="0"/>
                <a:ea typeface="+mj-ea"/>
                <a:cs typeface="+mj-cs"/>
              </a:rPr>
              <a:t>cont.d</a:t>
            </a:r>
            <a:endParaRPr lang="en-US" sz="5400" dirty="0">
              <a:latin typeface="Amaranth" panose="020B060402020202020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30576" y="5005708"/>
            <a:ext cx="140313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5"/>
          <p:cNvSpPr txBox="1"/>
          <p:nvPr/>
        </p:nvSpPr>
        <p:spPr>
          <a:xfrm>
            <a:off x="788274" y="5126359"/>
            <a:ext cx="10260726" cy="39297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GB" sz="3900" dirty="0">
                <a:latin typeface="Amaranth" panose="020B0604020202020204" charset="0"/>
              </a:rPr>
              <a:t>4) Make a list of everything you will need to do in order to achieve your goal it gives you a track to run on</a:t>
            </a:r>
          </a:p>
          <a:p>
            <a:pPr marL="0" indent="0">
              <a:buNone/>
            </a:pPr>
            <a:r>
              <a:rPr lang="en-GB" sz="3600" dirty="0">
                <a:latin typeface="Amaranth" panose="020B0604020202020204" charset="0"/>
              </a:rPr>
              <a:t>5) Organise the list into a plan – you can create a flow </a:t>
            </a:r>
            <a:r>
              <a:rPr lang="en-GB" sz="3600" dirty="0" err="1">
                <a:latin typeface="Amaranth" panose="020B0604020202020204" charset="0"/>
              </a:rPr>
              <a:t>diargram</a:t>
            </a:r>
            <a:r>
              <a:rPr lang="en-GB" sz="3600" dirty="0">
                <a:latin typeface="Amaranth" panose="020B0604020202020204" charset="0"/>
              </a:rPr>
              <a:t> for this – visual learner?</a:t>
            </a:r>
          </a:p>
          <a:p>
            <a:pPr marL="0" indent="0">
              <a:buNone/>
            </a:pPr>
            <a:r>
              <a:rPr lang="en-GB" sz="3600" dirty="0">
                <a:latin typeface="Amaranth" panose="020B0604020202020204" charset="0"/>
              </a:rPr>
              <a:t>6) Do something on your plan – anything, just get started!</a:t>
            </a:r>
          </a:p>
          <a:p>
            <a:pPr marL="0" indent="0">
              <a:buNone/>
            </a:pPr>
            <a:r>
              <a:rPr lang="en-GB" sz="3600" dirty="0">
                <a:latin typeface="Amaranth" panose="020B0604020202020204" charset="0"/>
              </a:rPr>
              <a:t>Execution is everything – a brilliant plan </a:t>
            </a:r>
            <a:r>
              <a:rPr lang="en-GB" sz="3600" dirty="0" err="1">
                <a:latin typeface="Amaranth" panose="020B0604020202020204" charset="0"/>
              </a:rPr>
              <a:t>wth</a:t>
            </a:r>
            <a:r>
              <a:rPr lang="en-GB" sz="3600" dirty="0">
                <a:latin typeface="Amaranth" panose="020B0604020202020204" charset="0"/>
              </a:rPr>
              <a:t> no action or an average plan with action – you decide</a:t>
            </a:r>
          </a:p>
          <a:p>
            <a:pPr marL="0" indent="0">
              <a:buNone/>
            </a:pPr>
            <a:r>
              <a:rPr lang="en-GB" sz="3600" dirty="0">
                <a:latin typeface="Amaranth" panose="020B0604020202020204" charset="0"/>
              </a:rPr>
              <a:t>7) Do something everyday towards your goal</a:t>
            </a:r>
          </a:p>
          <a:p>
            <a:pPr marL="228600" indent="-228600">
              <a:buAutoNum type="arabicParenR"/>
            </a:pPr>
            <a:endParaRPr lang="en-GB" sz="18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61505" y="8659469"/>
            <a:ext cx="1627531" cy="16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9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0468971" y="2094433"/>
            <a:ext cx="6563379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chemeClr val="tx1"/>
                </a:solidFill>
                <a:latin typeface="Amaranth" panose="020B0604020202020204" charset="0"/>
                <a:ea typeface="+mj-ea"/>
                <a:cs typeface="+mj-cs"/>
              </a:rPr>
              <a:t>Plan every day in advance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spc="-1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2" name="Freeform: Shape 70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101096" cy="5222616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3" name="Oval 72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3706" y="679498"/>
            <a:ext cx="3031236" cy="303123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5626" r="27627" b="4"/>
          <a:stretch/>
        </p:blipFill>
        <p:spPr>
          <a:xfrm>
            <a:off x="7050594" y="926386"/>
            <a:ext cx="2537460" cy="253746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2054" name="Freeform: Shape 74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584"/>
            <a:ext cx="4824515" cy="4225417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5" name="Oval 76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71402" y="4307973"/>
            <a:ext cx="4251960" cy="425196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C80DCC-EE55-4419-BC39-7192D5D5C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r="3" b="3"/>
          <a:stretch/>
        </p:blipFill>
        <p:spPr bwMode="auto">
          <a:xfrm>
            <a:off x="5318290" y="4554861"/>
            <a:ext cx="3758184" cy="3758184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5"/>
          <a:srcRect l="1802" r="19668" b="-1"/>
          <a:stretch/>
        </p:blipFill>
        <p:spPr>
          <a:xfrm>
            <a:off x="20" y="10"/>
            <a:ext cx="5856730" cy="4978259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6"/>
          <a:srcRect t="25704" b="16205"/>
          <a:stretch/>
        </p:blipFill>
        <p:spPr>
          <a:xfrm>
            <a:off x="1" y="6310521"/>
            <a:ext cx="4575581" cy="3982012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10" name="TextBox 10"/>
          <p:cNvSpPr txBox="1"/>
          <p:nvPr/>
        </p:nvSpPr>
        <p:spPr>
          <a:xfrm>
            <a:off x="10468969" y="4307973"/>
            <a:ext cx="6563369" cy="46502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spc="36" dirty="0">
                <a:latin typeface="Amaranth" panose="020B0604020202020204" charset="0"/>
              </a:rPr>
              <a:t>Every minute spent planning saves as many as ten minutes in the carrying out of that action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9860" y="3002021"/>
            <a:ext cx="3331776" cy="34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60"/>
              </a:lnSpc>
              <a:spcAft>
                <a:spcPts val="600"/>
              </a:spcAft>
            </a:pPr>
            <a:r>
              <a:rPr lang="en-US" sz="2200" u="none" spc="-21">
                <a:solidFill>
                  <a:srgbClr val="3C455C"/>
                </a:solidFill>
                <a:latin typeface="Amaranth Bold"/>
              </a:rPr>
              <a:t>Text text text text text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56094" y="8659469"/>
            <a:ext cx="1627531" cy="162753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1195</Words>
  <Application>Microsoft Office PowerPoint</Application>
  <PresentationFormat>Custom</PresentationFormat>
  <Paragraphs>148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Amaranth</vt:lpstr>
      <vt:lpstr>Calibri</vt:lpstr>
      <vt:lpstr>Amaranth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 Presentation Template</dc:title>
  <dc:creator>Ali Braid</dc:creator>
  <cp:lastModifiedBy>Ali Braid</cp:lastModifiedBy>
  <cp:revision>23</cp:revision>
  <dcterms:created xsi:type="dcterms:W3CDTF">2006-08-16T00:00:00Z</dcterms:created>
  <dcterms:modified xsi:type="dcterms:W3CDTF">2021-06-29T16:50:54Z</dcterms:modified>
  <dc:identifier>DAEH8IRvawY</dc:identifier>
</cp:coreProperties>
</file>